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7c01908ef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5bd2ddd9143cb"/>
  </p:sldMasterIdLst>
  <p:sldIdLst>
    <p:sldId xmlns:r="http://schemas.openxmlformats.org/officeDocument/2006/relationships" id="256" r:id="R9c91838db1e541f8"/>
    <p:sldId xmlns:r="http://schemas.openxmlformats.org/officeDocument/2006/relationships" id="257" r:id="R9be90838de184574"/>
    <p:sldId xmlns:r="http://schemas.openxmlformats.org/officeDocument/2006/relationships" id="258" r:id="Ra9d87cdbd2db4c28"/>
    <p:sldId xmlns:r="http://schemas.openxmlformats.org/officeDocument/2006/relationships" id="259" r:id="R691f779d75544b5e"/>
    <p:sldId xmlns:r="http://schemas.openxmlformats.org/officeDocument/2006/relationships" id="260" r:id="R889b20fdcd02492d"/>
    <p:sldId xmlns:r="http://schemas.openxmlformats.org/officeDocument/2006/relationships" id="261" r:id="R3f4054c81167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5bd2ddd9143cb" /><Relationship Type="http://schemas.openxmlformats.org/officeDocument/2006/relationships/slide" Target="/ppt/slides/slide1.xml" Id="R9c91838db1e541f8" /><Relationship Type="http://schemas.openxmlformats.org/officeDocument/2006/relationships/slide" Target="/ppt/slides/slide2.xml" Id="R9be90838de184574" /><Relationship Type="http://schemas.openxmlformats.org/officeDocument/2006/relationships/slide" Target="/ppt/slides/slide3.xml" Id="Ra9d87cdbd2db4c28" /><Relationship Type="http://schemas.openxmlformats.org/officeDocument/2006/relationships/slide" Target="/ppt/slides/slide4.xml" Id="R691f779d75544b5e" /><Relationship Type="http://schemas.openxmlformats.org/officeDocument/2006/relationships/slide" Target="/ppt/slides/slide5.xml" Id="R889b20fdcd02492d" /><Relationship Type="http://schemas.openxmlformats.org/officeDocument/2006/relationships/slide" Target="/ppt/slides/slide6.xml" Id="R3f4054c81167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5f118c5fd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57d4c2f754f94" /><Relationship Type="http://schemas.openxmlformats.org/officeDocument/2006/relationships/theme" Target="/ppt/slideMasters/theme/theme1.xml" Id="R879b6ec58d5f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57d4c2f75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d1bc50f0d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12ce0b11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e513e17a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dac04551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be3f6dc62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3b37abf1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