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08efc9eec0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271d8c1ac04710"/>
  </p:sldMasterIdLst>
  <p:sldIdLst>
    <p:sldId xmlns:r="http://schemas.openxmlformats.org/officeDocument/2006/relationships" id="256" r:id="R2a1171a269ae4690"/>
    <p:sldId xmlns:r="http://schemas.openxmlformats.org/officeDocument/2006/relationships" id="257" r:id="R946ba8034efa4467"/>
    <p:sldId xmlns:r="http://schemas.openxmlformats.org/officeDocument/2006/relationships" id="258" r:id="Rc7150ddf11a8480a"/>
    <p:sldId xmlns:r="http://schemas.openxmlformats.org/officeDocument/2006/relationships" id="259" r:id="R67d80122107845d9"/>
    <p:sldId xmlns:r="http://schemas.openxmlformats.org/officeDocument/2006/relationships" id="260" r:id="Ra2650b67e21e42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271d8c1ac04710" /><Relationship Type="http://schemas.openxmlformats.org/officeDocument/2006/relationships/slide" Target="/ppt/slides/slide1.xml" Id="R2a1171a269ae4690" /><Relationship Type="http://schemas.openxmlformats.org/officeDocument/2006/relationships/slide" Target="/ppt/slides/slide2.xml" Id="R946ba8034efa4467" /><Relationship Type="http://schemas.openxmlformats.org/officeDocument/2006/relationships/slide" Target="/ppt/slides/slide3.xml" Id="Rc7150ddf11a8480a" /><Relationship Type="http://schemas.openxmlformats.org/officeDocument/2006/relationships/slide" Target="/ppt/slides/slide4.xml" Id="R67d80122107845d9" /><Relationship Type="http://schemas.openxmlformats.org/officeDocument/2006/relationships/slide" Target="/ppt/slides/slide5.xml" Id="Ra2650b67e21e42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5d12ce86774a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601975c034943" /><Relationship Type="http://schemas.openxmlformats.org/officeDocument/2006/relationships/theme" Target="/ppt/slideMasters/theme/theme1.xml" Id="R1e5622d9643040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8601975c0349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3319788be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0f12748ef45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e70924cc540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8b6066199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9019888ee4c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984 309 708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REVEST AS</a:t>
            </a:r>
          </a:p>
        </p:txBody>
      </p:sp>
    </p:spTree>
  </p:cSld>
  <p:clrMapOvr>
    <a:masterClrMapping xmlns:a="http://schemas.openxmlformats.org/drawingml/2006/main"/>
  </p:clrMapOvr>
</p:sld>
</file>