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ab4cb1fc148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68a5f64d8c4302"/>
  </p:sldMasterIdLst>
  <p:sldIdLst>
    <p:sldId xmlns:r="http://schemas.openxmlformats.org/officeDocument/2006/relationships" id="256" r:id="R511a7a2431864d5f"/>
    <p:sldId xmlns:r="http://schemas.openxmlformats.org/officeDocument/2006/relationships" id="257" r:id="Rc2a76831f8474ce2"/>
    <p:sldId xmlns:r="http://schemas.openxmlformats.org/officeDocument/2006/relationships" id="258" r:id="R9edd342556f1467f"/>
    <p:sldId xmlns:r="http://schemas.openxmlformats.org/officeDocument/2006/relationships" id="259" r:id="R43a139740cd7454c"/>
    <p:sldId xmlns:r="http://schemas.openxmlformats.org/officeDocument/2006/relationships" id="260" r:id="Rfbaf2d24a02b4824"/>
    <p:sldId xmlns:r="http://schemas.openxmlformats.org/officeDocument/2006/relationships" id="261" r:id="R09baac38f1e844ec"/>
    <p:sldId xmlns:r="http://schemas.openxmlformats.org/officeDocument/2006/relationships" id="262" r:id="R548bd9837123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68a5f64d8c4302" /><Relationship Type="http://schemas.openxmlformats.org/officeDocument/2006/relationships/slide" Target="/ppt/slides/slide1.xml" Id="R511a7a2431864d5f" /><Relationship Type="http://schemas.openxmlformats.org/officeDocument/2006/relationships/slide" Target="/ppt/slides/slide2.xml" Id="Rc2a76831f8474ce2" /><Relationship Type="http://schemas.openxmlformats.org/officeDocument/2006/relationships/slide" Target="/ppt/slides/slide3.xml" Id="R9edd342556f1467f" /><Relationship Type="http://schemas.openxmlformats.org/officeDocument/2006/relationships/slide" Target="/ppt/slides/slide4.xml" Id="R43a139740cd7454c" /><Relationship Type="http://schemas.openxmlformats.org/officeDocument/2006/relationships/slide" Target="/ppt/slides/slide5.xml" Id="Rfbaf2d24a02b4824" /><Relationship Type="http://schemas.openxmlformats.org/officeDocument/2006/relationships/slide" Target="/ppt/slides/slide6.xml" Id="R09baac38f1e844ec" /><Relationship Type="http://schemas.openxmlformats.org/officeDocument/2006/relationships/slide" Target="/ppt/slides/slide7.xml" Id="R548bd9837123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c3ad8531e48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976ea42040ef" /><Relationship Type="http://schemas.openxmlformats.org/officeDocument/2006/relationships/theme" Target="/ppt/slideMasters/theme/theme1.xml" Id="Ra90f5f1f9c2947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b976ea42040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c98b8a114f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73679885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4378511bb4a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0dad16f0b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5afa9b0da46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8eb840fdb4f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a90b90d684b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COD-EXPORT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COD-EXPORT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658 625 013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11 369 752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6 636 340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31 997 389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147 847 995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TEVAL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 PEDERSEN HOLDING AS  –  16,3 %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MATHIESEN HOLDING AS  –  16,3 %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24-26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10 17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www.bacalhau.no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COD-EXPORT AS</a:t>
            </a:r>
          </a:p>
        </p:txBody>
      </p:sp>
    </p:spTree>
  </p:cSld>
  <p:clrMapOvr>
    <a:masterClrMapping xmlns:a="http://schemas.openxmlformats.org/drawingml/2006/main"/>
  </p:clrMapOvr>
</p:sld>
</file>