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b68571cb184f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9faa18d29c46e3"/>
  </p:sldMasterIdLst>
  <p:sldIdLst>
    <p:sldId xmlns:r="http://schemas.openxmlformats.org/officeDocument/2006/relationships" id="256" r:id="R4fe02a3c0d7543bf"/>
    <p:sldId xmlns:r="http://schemas.openxmlformats.org/officeDocument/2006/relationships" id="257" r:id="R8af16500b8ca4eba"/>
    <p:sldId xmlns:r="http://schemas.openxmlformats.org/officeDocument/2006/relationships" id="258" r:id="Ra2408607d6df4d26"/>
    <p:sldId xmlns:r="http://schemas.openxmlformats.org/officeDocument/2006/relationships" id="259" r:id="R43fcd8727969445a"/>
    <p:sldId xmlns:r="http://schemas.openxmlformats.org/officeDocument/2006/relationships" id="260" r:id="R3859fd8fe6844613"/>
    <p:sldId xmlns:r="http://schemas.openxmlformats.org/officeDocument/2006/relationships" id="261" r:id="R8ce2168114d24e8b"/>
    <p:sldId xmlns:r="http://schemas.openxmlformats.org/officeDocument/2006/relationships" id="262" r:id="Rafbffae054b442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faa18d29c46e3" /><Relationship Type="http://schemas.openxmlformats.org/officeDocument/2006/relationships/slide" Target="/ppt/slides/slide1.xml" Id="R4fe02a3c0d7543bf" /><Relationship Type="http://schemas.openxmlformats.org/officeDocument/2006/relationships/slide" Target="/ppt/slides/slide2.xml" Id="R8af16500b8ca4eba" /><Relationship Type="http://schemas.openxmlformats.org/officeDocument/2006/relationships/slide" Target="/ppt/slides/slide3.xml" Id="Ra2408607d6df4d26" /><Relationship Type="http://schemas.openxmlformats.org/officeDocument/2006/relationships/slide" Target="/ppt/slides/slide4.xml" Id="R43fcd8727969445a" /><Relationship Type="http://schemas.openxmlformats.org/officeDocument/2006/relationships/slide" Target="/ppt/slides/slide5.xml" Id="R3859fd8fe6844613" /><Relationship Type="http://schemas.openxmlformats.org/officeDocument/2006/relationships/slide" Target="/ppt/slides/slide6.xml" Id="R8ce2168114d24e8b" /><Relationship Type="http://schemas.openxmlformats.org/officeDocument/2006/relationships/slide" Target="/ppt/slides/slide7.xml" Id="Rafbffae054b442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5a10b01d9441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1cfafb7d34f03" /><Relationship Type="http://schemas.openxmlformats.org/officeDocument/2006/relationships/theme" Target="/ppt/slideMasters/theme/theme1.xml" Id="R4500f753f84a47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a1cfafb7d34f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91d63c22843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b54d426dd47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e482382bb42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f59cd73db4c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5da840eab43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30664e81a47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468cfafb14e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FASADEPRODUKTER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FASADEPRODUKTER EIENDOM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8 526 396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6 585 968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33 384 874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66 086 917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 HOLDING 2 AS  –  81,0 %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HOLDING AS  –  19,0 %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20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984 200 218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