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ef3c93f0c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90acf3161d4359"/>
  </p:sldMasterIdLst>
  <p:sldIdLst>
    <p:sldId xmlns:r="http://schemas.openxmlformats.org/officeDocument/2006/relationships" id="256" r:id="R54c8d2fe2aec4745"/>
    <p:sldId xmlns:r="http://schemas.openxmlformats.org/officeDocument/2006/relationships" id="257" r:id="R865bf6cea3a342e7"/>
    <p:sldId xmlns:r="http://schemas.openxmlformats.org/officeDocument/2006/relationships" id="258" r:id="R619d36a198f64ba6"/>
    <p:sldId xmlns:r="http://schemas.openxmlformats.org/officeDocument/2006/relationships" id="259" r:id="R722560715e1a47c8"/>
    <p:sldId xmlns:r="http://schemas.openxmlformats.org/officeDocument/2006/relationships" id="260" r:id="R1fc8ce9d675640a6"/>
    <p:sldId xmlns:r="http://schemas.openxmlformats.org/officeDocument/2006/relationships" id="261" r:id="R5e277e34f7b5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0acf3161d4359" /><Relationship Type="http://schemas.openxmlformats.org/officeDocument/2006/relationships/slide" Target="/ppt/slides/slide1.xml" Id="R54c8d2fe2aec4745" /><Relationship Type="http://schemas.openxmlformats.org/officeDocument/2006/relationships/slide" Target="/ppt/slides/slide2.xml" Id="R865bf6cea3a342e7" /><Relationship Type="http://schemas.openxmlformats.org/officeDocument/2006/relationships/slide" Target="/ppt/slides/slide3.xml" Id="R619d36a198f64ba6" /><Relationship Type="http://schemas.openxmlformats.org/officeDocument/2006/relationships/slide" Target="/ppt/slides/slide4.xml" Id="R722560715e1a47c8" /><Relationship Type="http://schemas.openxmlformats.org/officeDocument/2006/relationships/slide" Target="/ppt/slides/slide5.xml" Id="R1fc8ce9d675640a6" /><Relationship Type="http://schemas.openxmlformats.org/officeDocument/2006/relationships/slide" Target="/ppt/slides/slide6.xml" Id="R5e277e34f7b5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91e383c77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fe626b9b4ae2" /><Relationship Type="http://schemas.openxmlformats.org/officeDocument/2006/relationships/theme" Target="/ppt/slideMasters/theme/theme1.xml" Id="R4d93d4064dab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dfe626b9b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cdfd0ecd0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05a43a46c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927c4bed8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ca9ccf845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b0dd9247c41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1bb5779fe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