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d054939e1249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89abdd9ed54d8f"/>
  </p:sldMasterIdLst>
  <p:sldIdLst>
    <p:sldId xmlns:r="http://schemas.openxmlformats.org/officeDocument/2006/relationships" id="256" r:id="Rc7eac459b7ef44d2"/>
    <p:sldId xmlns:r="http://schemas.openxmlformats.org/officeDocument/2006/relationships" id="257" r:id="Rdc7da5c48f63409d"/>
    <p:sldId xmlns:r="http://schemas.openxmlformats.org/officeDocument/2006/relationships" id="258" r:id="R4b585f3b23054a0a"/>
    <p:sldId xmlns:r="http://schemas.openxmlformats.org/officeDocument/2006/relationships" id="259" r:id="R30c945c773bd47d2"/>
    <p:sldId xmlns:r="http://schemas.openxmlformats.org/officeDocument/2006/relationships" id="260" r:id="R503834440f894214"/>
    <p:sldId xmlns:r="http://schemas.openxmlformats.org/officeDocument/2006/relationships" id="261" r:id="R225d6fccdf5241dd"/>
    <p:sldId xmlns:r="http://schemas.openxmlformats.org/officeDocument/2006/relationships" id="262" r:id="R03278ee07e4c40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89abdd9ed54d8f" /><Relationship Type="http://schemas.openxmlformats.org/officeDocument/2006/relationships/slide" Target="/ppt/slides/slide1.xml" Id="Rc7eac459b7ef44d2" /><Relationship Type="http://schemas.openxmlformats.org/officeDocument/2006/relationships/slide" Target="/ppt/slides/slide2.xml" Id="Rdc7da5c48f63409d" /><Relationship Type="http://schemas.openxmlformats.org/officeDocument/2006/relationships/slide" Target="/ppt/slides/slide3.xml" Id="R4b585f3b23054a0a" /><Relationship Type="http://schemas.openxmlformats.org/officeDocument/2006/relationships/slide" Target="/ppt/slides/slide4.xml" Id="R30c945c773bd47d2" /><Relationship Type="http://schemas.openxmlformats.org/officeDocument/2006/relationships/slide" Target="/ppt/slides/slide5.xml" Id="R503834440f894214" /><Relationship Type="http://schemas.openxmlformats.org/officeDocument/2006/relationships/slide" Target="/ppt/slides/slide6.xml" Id="R225d6fccdf5241dd" /><Relationship Type="http://schemas.openxmlformats.org/officeDocument/2006/relationships/slide" Target="/ppt/slides/slide7.xml" Id="R03278ee07e4c40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2fb7b8601a4a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47385c41e4bc5" /><Relationship Type="http://schemas.openxmlformats.org/officeDocument/2006/relationships/theme" Target="/ppt/slideMasters/theme/theme1.xml" Id="R6655a98223be41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747385c41e4b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2de81fda124e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5052c02ee047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d4162ab0a46a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0839634f3c40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5abe7d568a44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292891a1f74f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f34c88112542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SCANDINAVIAN YACTHERS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SCANDINAVIAN YACTHERS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365 678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226 377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226 276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324 817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625 436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T-ZYM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Wilberg &amp; Akerhaugen AS, Prinsens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stemre@stemre.no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984 091 613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SCANDINAVIAN YACTHERS AS</a:t>
            </a:r>
          </a:p>
        </p:txBody>
      </p:sp>
    </p:spTree>
  </p:cSld>
  <p:clrMapOvr>
    <a:masterClrMapping xmlns:a="http://schemas.openxmlformats.org/drawingml/2006/main"/>
  </p:clrMapOvr>
</p:sld>
</file>