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8fd27eb5374d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98f49cf5b24727"/>
  </p:sldMasterIdLst>
  <p:sldIdLst>
    <p:sldId xmlns:r="http://schemas.openxmlformats.org/officeDocument/2006/relationships" id="256" r:id="R431680ca404a484e"/>
    <p:sldId xmlns:r="http://schemas.openxmlformats.org/officeDocument/2006/relationships" id="257" r:id="Rd838fab8de6840dd"/>
    <p:sldId xmlns:r="http://schemas.openxmlformats.org/officeDocument/2006/relationships" id="258" r:id="R6e38f671d05b4be6"/>
    <p:sldId xmlns:r="http://schemas.openxmlformats.org/officeDocument/2006/relationships" id="259" r:id="R5777f8f4306048b0"/>
    <p:sldId xmlns:r="http://schemas.openxmlformats.org/officeDocument/2006/relationships" id="260" r:id="R0ffc936af7b048a0"/>
    <p:sldId xmlns:r="http://schemas.openxmlformats.org/officeDocument/2006/relationships" id="261" r:id="R87dfd0f1db1e415c"/>
    <p:sldId xmlns:r="http://schemas.openxmlformats.org/officeDocument/2006/relationships" id="262" r:id="R7d26b0a4745f4f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8f49cf5b24727" /><Relationship Type="http://schemas.openxmlformats.org/officeDocument/2006/relationships/slide" Target="/ppt/slides/slide1.xml" Id="R431680ca404a484e" /><Relationship Type="http://schemas.openxmlformats.org/officeDocument/2006/relationships/slide" Target="/ppt/slides/slide2.xml" Id="Rd838fab8de6840dd" /><Relationship Type="http://schemas.openxmlformats.org/officeDocument/2006/relationships/slide" Target="/ppt/slides/slide3.xml" Id="R6e38f671d05b4be6" /><Relationship Type="http://schemas.openxmlformats.org/officeDocument/2006/relationships/slide" Target="/ppt/slides/slide4.xml" Id="R5777f8f4306048b0" /><Relationship Type="http://schemas.openxmlformats.org/officeDocument/2006/relationships/slide" Target="/ppt/slides/slide5.xml" Id="R0ffc936af7b048a0" /><Relationship Type="http://schemas.openxmlformats.org/officeDocument/2006/relationships/slide" Target="/ppt/slides/slide6.xml" Id="R87dfd0f1db1e415c" /><Relationship Type="http://schemas.openxmlformats.org/officeDocument/2006/relationships/slide" Target="/ppt/slides/slide7.xml" Id="R7d26b0a4745f4f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430e3293d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5863a4f4f4859" /><Relationship Type="http://schemas.openxmlformats.org/officeDocument/2006/relationships/theme" Target="/ppt/slideMasters/theme/theme1.xml" Id="R2d90183daeae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5863a4f4f48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ae14c09d44c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ea60478e641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b195326e24a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b2ba615a343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a73ef09f649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f2a95c482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be30ee04749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