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eab1abf25741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46486197148ff"/>
  </p:sldMasterIdLst>
  <p:sldIdLst>
    <p:sldId xmlns:r="http://schemas.openxmlformats.org/officeDocument/2006/relationships" id="256" r:id="Rf26ed33bb7f94a2c"/>
    <p:sldId xmlns:r="http://schemas.openxmlformats.org/officeDocument/2006/relationships" id="257" r:id="Rec9167428a714e5c"/>
    <p:sldId xmlns:r="http://schemas.openxmlformats.org/officeDocument/2006/relationships" id="258" r:id="R00db33c80bc44a76"/>
    <p:sldId xmlns:r="http://schemas.openxmlformats.org/officeDocument/2006/relationships" id="259" r:id="Rca87c58d0be047cd"/>
    <p:sldId xmlns:r="http://schemas.openxmlformats.org/officeDocument/2006/relationships" id="260" r:id="R9945b1700f094d25"/>
    <p:sldId xmlns:r="http://schemas.openxmlformats.org/officeDocument/2006/relationships" id="261" r:id="Ra84d92677f6948ed"/>
    <p:sldId xmlns:r="http://schemas.openxmlformats.org/officeDocument/2006/relationships" id="262" r:id="Rf71dacd1a483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46486197148ff" /><Relationship Type="http://schemas.openxmlformats.org/officeDocument/2006/relationships/slide" Target="/ppt/slides/slide1.xml" Id="Rf26ed33bb7f94a2c" /><Relationship Type="http://schemas.openxmlformats.org/officeDocument/2006/relationships/slide" Target="/ppt/slides/slide2.xml" Id="Rec9167428a714e5c" /><Relationship Type="http://schemas.openxmlformats.org/officeDocument/2006/relationships/slide" Target="/ppt/slides/slide3.xml" Id="R00db33c80bc44a76" /><Relationship Type="http://schemas.openxmlformats.org/officeDocument/2006/relationships/slide" Target="/ppt/slides/slide4.xml" Id="Rca87c58d0be047cd" /><Relationship Type="http://schemas.openxmlformats.org/officeDocument/2006/relationships/slide" Target="/ppt/slides/slide5.xml" Id="R9945b1700f094d25" /><Relationship Type="http://schemas.openxmlformats.org/officeDocument/2006/relationships/slide" Target="/ppt/slides/slide6.xml" Id="Ra84d92677f6948ed" /><Relationship Type="http://schemas.openxmlformats.org/officeDocument/2006/relationships/slide" Target="/ppt/slides/slide7.xml" Id="Rf71dacd1a483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cf4f7df93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45fed6b47403f" /><Relationship Type="http://schemas.openxmlformats.org/officeDocument/2006/relationships/theme" Target="/ppt/slideMasters/theme/theme1.xml" Id="Ra1bdd6f42a68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345fed6b4740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4a971850b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cd9c938c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e9215b382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1d04613ea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d4ba32e0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77de9e4d646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8d31f59b24a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