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aaf385a2c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c291836324e36"/>
  </p:sldMasterIdLst>
  <p:sldIdLst>
    <p:sldId xmlns:r="http://schemas.openxmlformats.org/officeDocument/2006/relationships" id="256" r:id="Redc41293021b411e"/>
    <p:sldId xmlns:r="http://schemas.openxmlformats.org/officeDocument/2006/relationships" id="257" r:id="R702268d72afd4294"/>
    <p:sldId xmlns:r="http://schemas.openxmlformats.org/officeDocument/2006/relationships" id="258" r:id="Rf4e49d6a9632401e"/>
    <p:sldId xmlns:r="http://schemas.openxmlformats.org/officeDocument/2006/relationships" id="259" r:id="R17170db9c9fd48b9"/>
    <p:sldId xmlns:r="http://schemas.openxmlformats.org/officeDocument/2006/relationships" id="260" r:id="R93d1517027374642"/>
    <p:sldId xmlns:r="http://schemas.openxmlformats.org/officeDocument/2006/relationships" id="261" r:id="R4e566e8577c0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c291836324e36" /><Relationship Type="http://schemas.openxmlformats.org/officeDocument/2006/relationships/slide" Target="/ppt/slides/slide1.xml" Id="Redc41293021b411e" /><Relationship Type="http://schemas.openxmlformats.org/officeDocument/2006/relationships/slide" Target="/ppt/slides/slide2.xml" Id="R702268d72afd4294" /><Relationship Type="http://schemas.openxmlformats.org/officeDocument/2006/relationships/slide" Target="/ppt/slides/slide3.xml" Id="Rf4e49d6a9632401e" /><Relationship Type="http://schemas.openxmlformats.org/officeDocument/2006/relationships/slide" Target="/ppt/slides/slide4.xml" Id="R17170db9c9fd48b9" /><Relationship Type="http://schemas.openxmlformats.org/officeDocument/2006/relationships/slide" Target="/ppt/slides/slide5.xml" Id="R93d1517027374642" /><Relationship Type="http://schemas.openxmlformats.org/officeDocument/2006/relationships/slide" Target="/ppt/slides/slide6.xml" Id="R4e566e8577c0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187e48e8a4c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c4771a9514fc8" /><Relationship Type="http://schemas.openxmlformats.org/officeDocument/2006/relationships/theme" Target="/ppt/slideMasters/theme/theme1.xml" Id="Ra1166f1a7255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c4771a951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dabba5b8e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c333bea18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a5f955fd0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0a3c668c34f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a685de60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4d0e3879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