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465560e9b8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2df19367f49ca"/>
  </p:sldMasterIdLst>
  <p:sldIdLst>
    <p:sldId xmlns:r="http://schemas.openxmlformats.org/officeDocument/2006/relationships" id="256" r:id="R98cf18911e574dbd"/>
    <p:sldId xmlns:r="http://schemas.openxmlformats.org/officeDocument/2006/relationships" id="257" r:id="R5b692f50332042a4"/>
    <p:sldId xmlns:r="http://schemas.openxmlformats.org/officeDocument/2006/relationships" id="258" r:id="R5b7619a82bad4d37"/>
    <p:sldId xmlns:r="http://schemas.openxmlformats.org/officeDocument/2006/relationships" id="259" r:id="R31fab42cb39b46d0"/>
    <p:sldId xmlns:r="http://schemas.openxmlformats.org/officeDocument/2006/relationships" id="260" r:id="R8629939b7fb640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2df19367f49ca" /><Relationship Type="http://schemas.openxmlformats.org/officeDocument/2006/relationships/slide" Target="/ppt/slides/slide1.xml" Id="R98cf18911e574dbd" /><Relationship Type="http://schemas.openxmlformats.org/officeDocument/2006/relationships/slide" Target="/ppt/slides/slide2.xml" Id="R5b692f50332042a4" /><Relationship Type="http://schemas.openxmlformats.org/officeDocument/2006/relationships/slide" Target="/ppt/slides/slide3.xml" Id="R5b7619a82bad4d37" /><Relationship Type="http://schemas.openxmlformats.org/officeDocument/2006/relationships/slide" Target="/ppt/slides/slide4.xml" Id="R31fab42cb39b46d0" /><Relationship Type="http://schemas.openxmlformats.org/officeDocument/2006/relationships/slide" Target="/ppt/slides/slide5.xml" Id="R8629939b7fb640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909d2a8f3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5fa59f3ad4ef9" /><Relationship Type="http://schemas.openxmlformats.org/officeDocument/2006/relationships/theme" Target="/ppt/slideMasters/theme/theme1.xml" Id="R5eceb2fbc85f43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b5fa59f3ad4e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0f29a221741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f15073a8f46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230dabd1447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a1dc383d040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cc9702c6145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ALLE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984 015 607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ALLE AS</a:t>
            </a:r>
          </a:p>
        </p:txBody>
      </p:sp>
    </p:spTree>
  </p:cSld>
  <p:clrMapOvr>
    <a:masterClrMapping xmlns:a="http://schemas.openxmlformats.org/drawingml/2006/main"/>
  </p:clrMapOvr>
</p:sld>
</file>