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b3bf2ed87042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8aa6e018194231"/>
  </p:sldMasterIdLst>
  <p:sldIdLst>
    <p:sldId xmlns:r="http://schemas.openxmlformats.org/officeDocument/2006/relationships" id="256" r:id="R85e7800757634014"/>
    <p:sldId xmlns:r="http://schemas.openxmlformats.org/officeDocument/2006/relationships" id="257" r:id="R01fcab2fa8b64d47"/>
    <p:sldId xmlns:r="http://schemas.openxmlformats.org/officeDocument/2006/relationships" id="258" r:id="R6b1c73c5bb88483f"/>
    <p:sldId xmlns:r="http://schemas.openxmlformats.org/officeDocument/2006/relationships" id="259" r:id="R7aa7a96caa6f44ff"/>
    <p:sldId xmlns:r="http://schemas.openxmlformats.org/officeDocument/2006/relationships" id="260" r:id="Rd4754437f8b54314"/>
    <p:sldId xmlns:r="http://schemas.openxmlformats.org/officeDocument/2006/relationships" id="261" r:id="R0fea113d2cc6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aa6e018194231" /><Relationship Type="http://schemas.openxmlformats.org/officeDocument/2006/relationships/slide" Target="/ppt/slides/slide1.xml" Id="R85e7800757634014" /><Relationship Type="http://schemas.openxmlformats.org/officeDocument/2006/relationships/slide" Target="/ppt/slides/slide2.xml" Id="R01fcab2fa8b64d47" /><Relationship Type="http://schemas.openxmlformats.org/officeDocument/2006/relationships/slide" Target="/ppt/slides/slide3.xml" Id="R6b1c73c5bb88483f" /><Relationship Type="http://schemas.openxmlformats.org/officeDocument/2006/relationships/slide" Target="/ppt/slides/slide4.xml" Id="R7aa7a96caa6f44ff" /><Relationship Type="http://schemas.openxmlformats.org/officeDocument/2006/relationships/slide" Target="/ppt/slides/slide5.xml" Id="Rd4754437f8b54314" /><Relationship Type="http://schemas.openxmlformats.org/officeDocument/2006/relationships/slide" Target="/ppt/slides/slide6.xml" Id="R0fea113d2cc6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c74996c5949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af598148a486b" /><Relationship Type="http://schemas.openxmlformats.org/officeDocument/2006/relationships/theme" Target="/ppt/slideMasters/theme/theme1.xml" Id="Rd78c83a04f5c47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8af598148a48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b23329fc9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6f8686c8845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39c87f38246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5504ad61e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af1ba77994a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dc29933e74a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DREGGEN ALLE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DREGGEN ALLE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MIDA SOL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984 015 607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