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f986b811744b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edfba1c4fd48b0"/>
  </p:sldMasterIdLst>
  <p:sldIdLst>
    <p:sldId xmlns:r="http://schemas.openxmlformats.org/officeDocument/2006/relationships" id="256" r:id="Rb5f35097ad5540aa"/>
    <p:sldId xmlns:r="http://schemas.openxmlformats.org/officeDocument/2006/relationships" id="257" r:id="R2d230cfc627049b2"/>
    <p:sldId xmlns:r="http://schemas.openxmlformats.org/officeDocument/2006/relationships" id="258" r:id="R4d0cd0e4ee244b76"/>
    <p:sldId xmlns:r="http://schemas.openxmlformats.org/officeDocument/2006/relationships" id="259" r:id="R1a5024111b8f4d90"/>
    <p:sldId xmlns:r="http://schemas.openxmlformats.org/officeDocument/2006/relationships" id="260" r:id="Rb92c408ca69f4a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dfba1c4fd48b0" /><Relationship Type="http://schemas.openxmlformats.org/officeDocument/2006/relationships/slide" Target="/ppt/slides/slide1.xml" Id="Rb5f35097ad5540aa" /><Relationship Type="http://schemas.openxmlformats.org/officeDocument/2006/relationships/slide" Target="/ppt/slides/slide2.xml" Id="R2d230cfc627049b2" /><Relationship Type="http://schemas.openxmlformats.org/officeDocument/2006/relationships/slide" Target="/ppt/slides/slide3.xml" Id="R4d0cd0e4ee244b76" /><Relationship Type="http://schemas.openxmlformats.org/officeDocument/2006/relationships/slide" Target="/ppt/slides/slide4.xml" Id="R1a5024111b8f4d90" /><Relationship Type="http://schemas.openxmlformats.org/officeDocument/2006/relationships/slide" Target="/ppt/slides/slide5.xml" Id="Rb92c408ca69f4a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2a3b690104f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c39f4f7394350" /><Relationship Type="http://schemas.openxmlformats.org/officeDocument/2006/relationships/theme" Target="/ppt/slideMasters/theme/theme1.xml" Id="R21af78eb13e040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c39f4f739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85ad40bc0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8f32d016a4f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5dc76e64542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4acf29224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977b8c703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