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c50abfe42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d3eab2f7c415b"/>
  </p:sldMasterIdLst>
  <p:sldIdLst>
    <p:sldId xmlns:r="http://schemas.openxmlformats.org/officeDocument/2006/relationships" id="256" r:id="Rb05240cd87a24858"/>
    <p:sldId xmlns:r="http://schemas.openxmlformats.org/officeDocument/2006/relationships" id="257" r:id="R8c1f39d972bc4b69"/>
    <p:sldId xmlns:r="http://schemas.openxmlformats.org/officeDocument/2006/relationships" id="258" r:id="R5fc78a67575943e3"/>
    <p:sldId xmlns:r="http://schemas.openxmlformats.org/officeDocument/2006/relationships" id="259" r:id="R57cf780c017a4b66"/>
    <p:sldId xmlns:r="http://schemas.openxmlformats.org/officeDocument/2006/relationships" id="260" r:id="R0366f7b2b52d4493"/>
    <p:sldId xmlns:r="http://schemas.openxmlformats.org/officeDocument/2006/relationships" id="261" r:id="R4a61184856c5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d3eab2f7c415b" /><Relationship Type="http://schemas.openxmlformats.org/officeDocument/2006/relationships/slide" Target="/ppt/slides/slide1.xml" Id="Rb05240cd87a24858" /><Relationship Type="http://schemas.openxmlformats.org/officeDocument/2006/relationships/slide" Target="/ppt/slides/slide2.xml" Id="R8c1f39d972bc4b69" /><Relationship Type="http://schemas.openxmlformats.org/officeDocument/2006/relationships/slide" Target="/ppt/slides/slide3.xml" Id="R5fc78a67575943e3" /><Relationship Type="http://schemas.openxmlformats.org/officeDocument/2006/relationships/slide" Target="/ppt/slides/slide4.xml" Id="R57cf780c017a4b66" /><Relationship Type="http://schemas.openxmlformats.org/officeDocument/2006/relationships/slide" Target="/ppt/slides/slide5.xml" Id="R0366f7b2b52d4493" /><Relationship Type="http://schemas.openxmlformats.org/officeDocument/2006/relationships/slide" Target="/ppt/slides/slide6.xml" Id="R4a61184856c5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19bcc7e1544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f557aff6f4650" /><Relationship Type="http://schemas.openxmlformats.org/officeDocument/2006/relationships/theme" Target="/ppt/slideMasters/theme/theme1.xml" Id="Rb7db736bb22f4e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f557aff6f46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2fe36413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213ca63d7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4a3272fc249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99fd5979e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3da6a447c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33e56eca143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