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d8455f9a5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4f20871b441c1"/>
  </p:sldMasterIdLst>
  <p:sldIdLst>
    <p:sldId xmlns:r="http://schemas.openxmlformats.org/officeDocument/2006/relationships" id="256" r:id="R905950db977b417a"/>
    <p:sldId xmlns:r="http://schemas.openxmlformats.org/officeDocument/2006/relationships" id="257" r:id="Rb95a7415c2b448b1"/>
    <p:sldId xmlns:r="http://schemas.openxmlformats.org/officeDocument/2006/relationships" id="258" r:id="Rf94a4947ee29436e"/>
    <p:sldId xmlns:r="http://schemas.openxmlformats.org/officeDocument/2006/relationships" id="259" r:id="R25e3ce5f9baa48a8"/>
    <p:sldId xmlns:r="http://schemas.openxmlformats.org/officeDocument/2006/relationships" id="260" r:id="R497139f4d58d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4f20871b441c1" /><Relationship Type="http://schemas.openxmlformats.org/officeDocument/2006/relationships/slide" Target="/ppt/slides/slide1.xml" Id="R905950db977b417a" /><Relationship Type="http://schemas.openxmlformats.org/officeDocument/2006/relationships/slide" Target="/ppt/slides/slide2.xml" Id="Rb95a7415c2b448b1" /><Relationship Type="http://schemas.openxmlformats.org/officeDocument/2006/relationships/slide" Target="/ppt/slides/slide3.xml" Id="Rf94a4947ee29436e" /><Relationship Type="http://schemas.openxmlformats.org/officeDocument/2006/relationships/slide" Target="/ppt/slides/slide4.xml" Id="R25e3ce5f9baa48a8" /><Relationship Type="http://schemas.openxmlformats.org/officeDocument/2006/relationships/slide" Target="/ppt/slides/slide5.xml" Id="R497139f4d58d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20f897901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68d08ea84a96" /><Relationship Type="http://schemas.openxmlformats.org/officeDocument/2006/relationships/theme" Target="/ppt/slideMasters/theme/theme1.xml" Id="R382806398a25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268d08ea8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7332a2278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f87091a72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653708b9e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e4abbdb60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6508667bd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