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0fcdf4fbf847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909c051ea424a"/>
  </p:sldMasterIdLst>
  <p:sldIdLst>
    <p:sldId xmlns:r="http://schemas.openxmlformats.org/officeDocument/2006/relationships" id="256" r:id="Ra349dd6f1e574508"/>
    <p:sldId xmlns:r="http://schemas.openxmlformats.org/officeDocument/2006/relationships" id="257" r:id="Re24be11fb17c47bb"/>
    <p:sldId xmlns:r="http://schemas.openxmlformats.org/officeDocument/2006/relationships" id="258" r:id="R90a3d85ee55b4d7b"/>
    <p:sldId xmlns:r="http://schemas.openxmlformats.org/officeDocument/2006/relationships" id="259" r:id="Reaeb14db47324dcc"/>
    <p:sldId xmlns:r="http://schemas.openxmlformats.org/officeDocument/2006/relationships" id="260" r:id="R56498dd7e59642fb"/>
    <p:sldId xmlns:r="http://schemas.openxmlformats.org/officeDocument/2006/relationships" id="261" r:id="R0a28e95dc1b74c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909c051ea424a" /><Relationship Type="http://schemas.openxmlformats.org/officeDocument/2006/relationships/slide" Target="/ppt/slides/slide1.xml" Id="Ra349dd6f1e574508" /><Relationship Type="http://schemas.openxmlformats.org/officeDocument/2006/relationships/slide" Target="/ppt/slides/slide2.xml" Id="Re24be11fb17c47bb" /><Relationship Type="http://schemas.openxmlformats.org/officeDocument/2006/relationships/slide" Target="/ppt/slides/slide3.xml" Id="R90a3d85ee55b4d7b" /><Relationship Type="http://schemas.openxmlformats.org/officeDocument/2006/relationships/slide" Target="/ppt/slides/slide4.xml" Id="Reaeb14db47324dcc" /><Relationship Type="http://schemas.openxmlformats.org/officeDocument/2006/relationships/slide" Target="/ppt/slides/slide5.xml" Id="R56498dd7e59642fb" /><Relationship Type="http://schemas.openxmlformats.org/officeDocument/2006/relationships/slide" Target="/ppt/slides/slide6.xml" Id="R0a28e95dc1b74c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56f13c45604a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a4be6187b427d" /><Relationship Type="http://schemas.openxmlformats.org/officeDocument/2006/relationships/theme" Target="/ppt/slideMasters/theme/theme1.xml" Id="Rf689158d832a4d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5a4be6187b42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d9c59ff1748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c643e3608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4f7a520dd4c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623a97fb646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7f7e77d9140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10635aa024c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ANGOLA BLOCK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ANGOLA BLOCK 38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22 298 990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22 660 066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