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0c40519f9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75da7c9be44f44"/>
  </p:sldMasterIdLst>
  <p:sldIdLst>
    <p:sldId xmlns:r="http://schemas.openxmlformats.org/officeDocument/2006/relationships" id="256" r:id="R91faf8a350c44720"/>
    <p:sldId xmlns:r="http://schemas.openxmlformats.org/officeDocument/2006/relationships" id="257" r:id="R263ea8b84e434522"/>
    <p:sldId xmlns:r="http://schemas.openxmlformats.org/officeDocument/2006/relationships" id="258" r:id="R9305bbe0980543f3"/>
    <p:sldId xmlns:r="http://schemas.openxmlformats.org/officeDocument/2006/relationships" id="259" r:id="R1da69bea913a4606"/>
    <p:sldId xmlns:r="http://schemas.openxmlformats.org/officeDocument/2006/relationships" id="260" r:id="R3d593d3a249b43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5da7c9be44f44" /><Relationship Type="http://schemas.openxmlformats.org/officeDocument/2006/relationships/slide" Target="/ppt/slides/slide1.xml" Id="R91faf8a350c44720" /><Relationship Type="http://schemas.openxmlformats.org/officeDocument/2006/relationships/slide" Target="/ppt/slides/slide2.xml" Id="R263ea8b84e434522" /><Relationship Type="http://schemas.openxmlformats.org/officeDocument/2006/relationships/slide" Target="/ppt/slides/slide3.xml" Id="R9305bbe0980543f3" /><Relationship Type="http://schemas.openxmlformats.org/officeDocument/2006/relationships/slide" Target="/ppt/slides/slide4.xml" Id="R1da69bea913a4606" /><Relationship Type="http://schemas.openxmlformats.org/officeDocument/2006/relationships/slide" Target="/ppt/slides/slide5.xml" Id="R3d593d3a249b43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3de348f5c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63831e47b429d" /><Relationship Type="http://schemas.openxmlformats.org/officeDocument/2006/relationships/theme" Target="/ppt/slideMasters/theme/theme1.xml" Id="Rca0ad721904f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63831e47b42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2161a1b914d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015839b3b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2ac8efae5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7aba24bfe49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465773d04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