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f11f8398b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a13576ddd4538"/>
  </p:sldMasterIdLst>
  <p:sldIdLst>
    <p:sldId xmlns:r="http://schemas.openxmlformats.org/officeDocument/2006/relationships" id="256" r:id="Rcfd47b348ca34d3d"/>
    <p:sldId xmlns:r="http://schemas.openxmlformats.org/officeDocument/2006/relationships" id="257" r:id="R1bbeed0195d54df8"/>
    <p:sldId xmlns:r="http://schemas.openxmlformats.org/officeDocument/2006/relationships" id="258" r:id="R9e6a3463dfa2464c"/>
    <p:sldId xmlns:r="http://schemas.openxmlformats.org/officeDocument/2006/relationships" id="259" r:id="R0eacfc73278c4b3f"/>
    <p:sldId xmlns:r="http://schemas.openxmlformats.org/officeDocument/2006/relationships" id="260" r:id="R8856850242fc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a13576ddd4538" /><Relationship Type="http://schemas.openxmlformats.org/officeDocument/2006/relationships/slide" Target="/ppt/slides/slide1.xml" Id="Rcfd47b348ca34d3d" /><Relationship Type="http://schemas.openxmlformats.org/officeDocument/2006/relationships/slide" Target="/ppt/slides/slide2.xml" Id="R1bbeed0195d54df8" /><Relationship Type="http://schemas.openxmlformats.org/officeDocument/2006/relationships/slide" Target="/ppt/slides/slide3.xml" Id="R9e6a3463dfa2464c" /><Relationship Type="http://schemas.openxmlformats.org/officeDocument/2006/relationships/slide" Target="/ppt/slides/slide4.xml" Id="R0eacfc73278c4b3f" /><Relationship Type="http://schemas.openxmlformats.org/officeDocument/2006/relationships/slide" Target="/ppt/slides/slide5.xml" Id="R8856850242fc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35251ab44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25505bf66434f" /><Relationship Type="http://schemas.openxmlformats.org/officeDocument/2006/relationships/theme" Target="/ppt/slideMasters/theme/theme1.xml" Id="Re9242373cae2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25505bf6643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d9d3ede17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7c8fc54b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ea184fa09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cfc98ed18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4cb75ecc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