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567ef9c0d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4f6149bd4414f"/>
  </p:sldMasterIdLst>
  <p:sldIdLst>
    <p:sldId xmlns:r="http://schemas.openxmlformats.org/officeDocument/2006/relationships" id="256" r:id="Rdd1506cd13eb45f4"/>
    <p:sldId xmlns:r="http://schemas.openxmlformats.org/officeDocument/2006/relationships" id="257" r:id="Rf2f7cf224fdc41e9"/>
    <p:sldId xmlns:r="http://schemas.openxmlformats.org/officeDocument/2006/relationships" id="258" r:id="Rd6cb8edaffb54107"/>
    <p:sldId xmlns:r="http://schemas.openxmlformats.org/officeDocument/2006/relationships" id="259" r:id="Rfdab7f90fbfb46c8"/>
    <p:sldId xmlns:r="http://schemas.openxmlformats.org/officeDocument/2006/relationships" id="260" r:id="R88fba018e4f4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4f6149bd4414f" /><Relationship Type="http://schemas.openxmlformats.org/officeDocument/2006/relationships/slide" Target="/ppt/slides/slide1.xml" Id="Rdd1506cd13eb45f4" /><Relationship Type="http://schemas.openxmlformats.org/officeDocument/2006/relationships/slide" Target="/ppt/slides/slide2.xml" Id="Rf2f7cf224fdc41e9" /><Relationship Type="http://schemas.openxmlformats.org/officeDocument/2006/relationships/slide" Target="/ppt/slides/slide3.xml" Id="Rd6cb8edaffb54107" /><Relationship Type="http://schemas.openxmlformats.org/officeDocument/2006/relationships/slide" Target="/ppt/slides/slide4.xml" Id="Rfdab7f90fbfb46c8" /><Relationship Type="http://schemas.openxmlformats.org/officeDocument/2006/relationships/slide" Target="/ppt/slides/slide5.xml" Id="R88fba018e4f4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73a6b344a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56a59ad2d494b" /><Relationship Type="http://schemas.openxmlformats.org/officeDocument/2006/relationships/theme" Target="/ppt/slideMasters/theme/theme1.xml" Id="Re434c67959e7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b56a59ad2d49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2b33ec5541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b7a5a6c3e4a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472ae7f96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8374d3814f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285f16e78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