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af51896af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d7f7272034463"/>
  </p:sldMasterIdLst>
  <p:sldIdLst>
    <p:sldId xmlns:r="http://schemas.openxmlformats.org/officeDocument/2006/relationships" id="256" r:id="Rc030e2f2135c41f8"/>
    <p:sldId xmlns:r="http://schemas.openxmlformats.org/officeDocument/2006/relationships" id="257" r:id="R813078207ac846af"/>
    <p:sldId xmlns:r="http://schemas.openxmlformats.org/officeDocument/2006/relationships" id="258" r:id="R43c7c301366f49f2"/>
    <p:sldId xmlns:r="http://schemas.openxmlformats.org/officeDocument/2006/relationships" id="259" r:id="R7894de69289d4b44"/>
    <p:sldId xmlns:r="http://schemas.openxmlformats.org/officeDocument/2006/relationships" id="260" r:id="R905cd148b6004f7e"/>
    <p:sldId xmlns:r="http://schemas.openxmlformats.org/officeDocument/2006/relationships" id="261" r:id="Rbafa841a978d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d7f7272034463" /><Relationship Type="http://schemas.openxmlformats.org/officeDocument/2006/relationships/slide" Target="/ppt/slides/slide1.xml" Id="Rc030e2f2135c41f8" /><Relationship Type="http://schemas.openxmlformats.org/officeDocument/2006/relationships/slide" Target="/ppt/slides/slide2.xml" Id="R813078207ac846af" /><Relationship Type="http://schemas.openxmlformats.org/officeDocument/2006/relationships/slide" Target="/ppt/slides/slide3.xml" Id="R43c7c301366f49f2" /><Relationship Type="http://schemas.openxmlformats.org/officeDocument/2006/relationships/slide" Target="/ppt/slides/slide4.xml" Id="R7894de69289d4b44" /><Relationship Type="http://schemas.openxmlformats.org/officeDocument/2006/relationships/slide" Target="/ppt/slides/slide5.xml" Id="R905cd148b6004f7e" /><Relationship Type="http://schemas.openxmlformats.org/officeDocument/2006/relationships/slide" Target="/ppt/slides/slide6.xml" Id="Rbafa841a978d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2eae15ae0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e43bbe951444c" /><Relationship Type="http://schemas.openxmlformats.org/officeDocument/2006/relationships/theme" Target="/ppt/slideMasters/theme/theme1.xml" Id="R04606b7bc5c6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e43bbe951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eaee8a77d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c64d8602141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89ab2db54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aede13e454b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e33ee9c934e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03302423643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