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ef5012016f43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7d94c2c7084aa9"/>
  </p:sldMasterIdLst>
  <p:sldIdLst>
    <p:sldId xmlns:r="http://schemas.openxmlformats.org/officeDocument/2006/relationships" id="256" r:id="R7607488e04014220"/>
    <p:sldId xmlns:r="http://schemas.openxmlformats.org/officeDocument/2006/relationships" id="257" r:id="R2e3b4df2082a4b96"/>
    <p:sldId xmlns:r="http://schemas.openxmlformats.org/officeDocument/2006/relationships" id="258" r:id="R4f1bd1cc052d499f"/>
    <p:sldId xmlns:r="http://schemas.openxmlformats.org/officeDocument/2006/relationships" id="259" r:id="Ra9278cc3b6614a2d"/>
    <p:sldId xmlns:r="http://schemas.openxmlformats.org/officeDocument/2006/relationships" id="260" r:id="R95fe19b5b23c401e"/>
    <p:sldId xmlns:r="http://schemas.openxmlformats.org/officeDocument/2006/relationships" id="261" r:id="Re2e1edfddf3c4bac"/>
    <p:sldId xmlns:r="http://schemas.openxmlformats.org/officeDocument/2006/relationships" id="262" r:id="R881ec77a879848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7d94c2c7084aa9" /><Relationship Type="http://schemas.openxmlformats.org/officeDocument/2006/relationships/slide" Target="/ppt/slides/slide1.xml" Id="R7607488e04014220" /><Relationship Type="http://schemas.openxmlformats.org/officeDocument/2006/relationships/slide" Target="/ppt/slides/slide2.xml" Id="R2e3b4df2082a4b96" /><Relationship Type="http://schemas.openxmlformats.org/officeDocument/2006/relationships/slide" Target="/ppt/slides/slide3.xml" Id="R4f1bd1cc052d499f" /><Relationship Type="http://schemas.openxmlformats.org/officeDocument/2006/relationships/slide" Target="/ppt/slides/slide4.xml" Id="Ra9278cc3b6614a2d" /><Relationship Type="http://schemas.openxmlformats.org/officeDocument/2006/relationships/slide" Target="/ppt/slides/slide5.xml" Id="R95fe19b5b23c401e" /><Relationship Type="http://schemas.openxmlformats.org/officeDocument/2006/relationships/slide" Target="/ppt/slides/slide6.xml" Id="Re2e1edfddf3c4bac" /><Relationship Type="http://schemas.openxmlformats.org/officeDocument/2006/relationships/slide" Target="/ppt/slides/slide7.xml" Id="R881ec77a879848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47710a009245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dc477d0fd4121" /><Relationship Type="http://schemas.openxmlformats.org/officeDocument/2006/relationships/theme" Target="/ppt/slideMasters/theme/theme1.xml" Id="Rcefe0d7e516d43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bdc477d0fd41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13593b43843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5d1c0e4404f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a0c8413e947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bdefbb15d44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f52e011094c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ed751629e47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ae120d46e41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FRYDENLUND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VVS AS ble etablert [år] og holder til i Geilo.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13 687 473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327 412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11 794 536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14 807 429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Sør-Skurdalen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3580 Geilo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bjorn@frydenlundvvs.no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983 482 007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