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e669928c4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2616cfeae4def"/>
  </p:sldMasterIdLst>
  <p:sldIdLst>
    <p:sldId xmlns:r="http://schemas.openxmlformats.org/officeDocument/2006/relationships" id="256" r:id="R8afd096becf44038"/>
    <p:sldId xmlns:r="http://schemas.openxmlformats.org/officeDocument/2006/relationships" id="257" r:id="R202b0ead1e2f44f5"/>
    <p:sldId xmlns:r="http://schemas.openxmlformats.org/officeDocument/2006/relationships" id="258" r:id="Rf82c0978a9f24230"/>
    <p:sldId xmlns:r="http://schemas.openxmlformats.org/officeDocument/2006/relationships" id="259" r:id="Rda02fcb28cbd4e6c"/>
    <p:sldId xmlns:r="http://schemas.openxmlformats.org/officeDocument/2006/relationships" id="260" r:id="R16bff25a63134a27"/>
    <p:sldId xmlns:r="http://schemas.openxmlformats.org/officeDocument/2006/relationships" id="261" r:id="Rfac9586d8e994d5c"/>
    <p:sldId xmlns:r="http://schemas.openxmlformats.org/officeDocument/2006/relationships" id="262" r:id="Rfdcbccb8cae54a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2616cfeae4def" /><Relationship Type="http://schemas.openxmlformats.org/officeDocument/2006/relationships/slide" Target="/ppt/slides/slide1.xml" Id="R8afd096becf44038" /><Relationship Type="http://schemas.openxmlformats.org/officeDocument/2006/relationships/slide" Target="/ppt/slides/slide2.xml" Id="R202b0ead1e2f44f5" /><Relationship Type="http://schemas.openxmlformats.org/officeDocument/2006/relationships/slide" Target="/ppt/slides/slide3.xml" Id="Rf82c0978a9f24230" /><Relationship Type="http://schemas.openxmlformats.org/officeDocument/2006/relationships/slide" Target="/ppt/slides/slide4.xml" Id="Rda02fcb28cbd4e6c" /><Relationship Type="http://schemas.openxmlformats.org/officeDocument/2006/relationships/slide" Target="/ppt/slides/slide5.xml" Id="R16bff25a63134a27" /><Relationship Type="http://schemas.openxmlformats.org/officeDocument/2006/relationships/slide" Target="/ppt/slides/slide6.xml" Id="Rfac9586d8e994d5c" /><Relationship Type="http://schemas.openxmlformats.org/officeDocument/2006/relationships/slide" Target="/ppt/slides/slide7.xml" Id="Rfdcbccb8cae54a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f87d63c62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3c7399a1f417e" /><Relationship Type="http://schemas.openxmlformats.org/officeDocument/2006/relationships/theme" Target="/ppt/slideMasters/theme/theme1.xml" Id="R67e9100a9a94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3c7399a1f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76ac84192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a9d9210be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dd703563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3134ccaf6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73ba42605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89671802944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26ad07ad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