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e2aa5cb1b64d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9998dfd7e04b7d"/>
  </p:sldMasterIdLst>
  <p:sldIdLst>
    <p:sldId xmlns:r="http://schemas.openxmlformats.org/officeDocument/2006/relationships" id="256" r:id="R0c959e209e3244d8"/>
    <p:sldId xmlns:r="http://schemas.openxmlformats.org/officeDocument/2006/relationships" id="257" r:id="R5db1f7f8ab814437"/>
    <p:sldId xmlns:r="http://schemas.openxmlformats.org/officeDocument/2006/relationships" id="258" r:id="R0fc8096ab4b5413a"/>
    <p:sldId xmlns:r="http://schemas.openxmlformats.org/officeDocument/2006/relationships" id="259" r:id="R6619a9aee70b46f5"/>
    <p:sldId xmlns:r="http://schemas.openxmlformats.org/officeDocument/2006/relationships" id="260" r:id="R5c0bdca9c0e94c66"/>
    <p:sldId xmlns:r="http://schemas.openxmlformats.org/officeDocument/2006/relationships" id="261" r:id="Rf819fd354f2c47a4"/>
    <p:sldId xmlns:r="http://schemas.openxmlformats.org/officeDocument/2006/relationships" id="262" r:id="R9e8e66f9199e42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9998dfd7e04b7d" /><Relationship Type="http://schemas.openxmlformats.org/officeDocument/2006/relationships/slide" Target="/ppt/slides/slide1.xml" Id="R0c959e209e3244d8" /><Relationship Type="http://schemas.openxmlformats.org/officeDocument/2006/relationships/slide" Target="/ppt/slides/slide2.xml" Id="R5db1f7f8ab814437" /><Relationship Type="http://schemas.openxmlformats.org/officeDocument/2006/relationships/slide" Target="/ppt/slides/slide3.xml" Id="R0fc8096ab4b5413a" /><Relationship Type="http://schemas.openxmlformats.org/officeDocument/2006/relationships/slide" Target="/ppt/slides/slide4.xml" Id="R6619a9aee70b46f5" /><Relationship Type="http://schemas.openxmlformats.org/officeDocument/2006/relationships/slide" Target="/ppt/slides/slide5.xml" Id="R5c0bdca9c0e94c66" /><Relationship Type="http://schemas.openxmlformats.org/officeDocument/2006/relationships/slide" Target="/ppt/slides/slide6.xml" Id="Rf819fd354f2c47a4" /><Relationship Type="http://schemas.openxmlformats.org/officeDocument/2006/relationships/slide" Target="/ppt/slides/slide7.xml" Id="R9e8e66f9199e42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ed591ebdbe45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af3c930014392" /><Relationship Type="http://schemas.openxmlformats.org/officeDocument/2006/relationships/theme" Target="/ppt/slideMasters/theme/theme1.xml" Id="Rb6e5a77caab64d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baf3c9300143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a6bdddb684a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8fd04964542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1eda113b646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77a21663645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58c7f770e4c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4fb9fde3049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923a4c4574d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LØKKEVEIEN 87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87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−453 677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12 957 494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15 914 617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LEIV  –  31,5 %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MARIBU BJØRN ÅGE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TORGERSEN SVEIN TORE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STENSØNES SISSEL LÆRDAL  –  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FRAFJORD ASBJØRN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HOLDING AS  –  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50 24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post@takst-team.no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983 201 660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