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21a42972241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02f6d456884b77"/>
  </p:sldMasterIdLst>
  <p:sldIdLst>
    <p:sldId xmlns:r="http://schemas.openxmlformats.org/officeDocument/2006/relationships" id="256" r:id="R356c58b7d2db4de5"/>
    <p:sldId xmlns:r="http://schemas.openxmlformats.org/officeDocument/2006/relationships" id="257" r:id="R46359582d6294e66"/>
    <p:sldId xmlns:r="http://schemas.openxmlformats.org/officeDocument/2006/relationships" id="258" r:id="Ra4cf4929cf65491c"/>
    <p:sldId xmlns:r="http://schemas.openxmlformats.org/officeDocument/2006/relationships" id="259" r:id="R1da30827a64e4980"/>
    <p:sldId xmlns:r="http://schemas.openxmlformats.org/officeDocument/2006/relationships" id="260" r:id="Rd876883bd08e4d34"/>
    <p:sldId xmlns:r="http://schemas.openxmlformats.org/officeDocument/2006/relationships" id="261" r:id="R25138cb68fe64851"/>
    <p:sldId xmlns:r="http://schemas.openxmlformats.org/officeDocument/2006/relationships" id="262" r:id="Rc058c242ae1649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2f6d456884b77" /><Relationship Type="http://schemas.openxmlformats.org/officeDocument/2006/relationships/slide" Target="/ppt/slides/slide1.xml" Id="R356c58b7d2db4de5" /><Relationship Type="http://schemas.openxmlformats.org/officeDocument/2006/relationships/slide" Target="/ppt/slides/slide2.xml" Id="R46359582d6294e66" /><Relationship Type="http://schemas.openxmlformats.org/officeDocument/2006/relationships/slide" Target="/ppt/slides/slide3.xml" Id="Ra4cf4929cf65491c" /><Relationship Type="http://schemas.openxmlformats.org/officeDocument/2006/relationships/slide" Target="/ppt/slides/slide4.xml" Id="R1da30827a64e4980" /><Relationship Type="http://schemas.openxmlformats.org/officeDocument/2006/relationships/slide" Target="/ppt/slides/slide5.xml" Id="Rd876883bd08e4d34" /><Relationship Type="http://schemas.openxmlformats.org/officeDocument/2006/relationships/slide" Target="/ppt/slides/slide6.xml" Id="R25138cb68fe64851" /><Relationship Type="http://schemas.openxmlformats.org/officeDocument/2006/relationships/slide" Target="/ppt/slides/slide7.xml" Id="Rc058c242ae1649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941f13df834c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36beed2cc48de" /><Relationship Type="http://schemas.openxmlformats.org/officeDocument/2006/relationships/theme" Target="/ppt/slideMasters/theme/theme1.xml" Id="Rbf480d13cfb24f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b36beed2cc48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195a236bc43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a104ccd1444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f36d08b9a44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507c9a2934a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2ae39b1ff4a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0663d5f3544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19d62cf5841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15 430 971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3 748 903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8 184 813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KJELL CHRISTIAN K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TONE KRANGE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AFZAL WAQAS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ANDREASSON BO INGE JÖRGEN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 ARKITEKTER AS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BERGDAL KAROLINE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Marie gate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1706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13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tone@bas-ark.no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bas-ark.no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983 196 608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 ARKITEKTER AS</a:t>
            </a:r>
          </a:p>
        </p:txBody>
      </p:sp>
    </p:spTree>
  </p:cSld>
  <p:clrMapOvr>
    <a:masterClrMapping xmlns:a="http://schemas.openxmlformats.org/drawingml/2006/main"/>
  </p:clrMapOvr>
</p:sld>
</file>