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d8ebc9629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4c365a0394224"/>
  </p:sldMasterIdLst>
  <p:sldIdLst>
    <p:sldId xmlns:r="http://schemas.openxmlformats.org/officeDocument/2006/relationships" id="256" r:id="Rf8bae29171264b68"/>
    <p:sldId xmlns:r="http://schemas.openxmlformats.org/officeDocument/2006/relationships" id="257" r:id="R2589cf0e791b417b"/>
    <p:sldId xmlns:r="http://schemas.openxmlformats.org/officeDocument/2006/relationships" id="258" r:id="R91470ccc74be464b"/>
    <p:sldId xmlns:r="http://schemas.openxmlformats.org/officeDocument/2006/relationships" id="259" r:id="Rbb1f34f1e2724583"/>
    <p:sldId xmlns:r="http://schemas.openxmlformats.org/officeDocument/2006/relationships" id="260" r:id="Rad690b74e566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4c365a0394224" /><Relationship Type="http://schemas.openxmlformats.org/officeDocument/2006/relationships/slide" Target="/ppt/slides/slide1.xml" Id="Rf8bae29171264b68" /><Relationship Type="http://schemas.openxmlformats.org/officeDocument/2006/relationships/slide" Target="/ppt/slides/slide2.xml" Id="R2589cf0e791b417b" /><Relationship Type="http://schemas.openxmlformats.org/officeDocument/2006/relationships/slide" Target="/ppt/slides/slide3.xml" Id="R91470ccc74be464b" /><Relationship Type="http://schemas.openxmlformats.org/officeDocument/2006/relationships/slide" Target="/ppt/slides/slide4.xml" Id="Rbb1f34f1e2724583" /><Relationship Type="http://schemas.openxmlformats.org/officeDocument/2006/relationships/slide" Target="/ppt/slides/slide5.xml" Id="Rad690b74e566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2c0c573d5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d7c255a104ce1" /><Relationship Type="http://schemas.openxmlformats.org/officeDocument/2006/relationships/theme" Target="/ppt/slideMasters/theme/theme1.xml" Id="R49ff19178711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d7c255a10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7bc3e8a4e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2a5a2ee3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140c6c0a4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c534befc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a0ce3b279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STORCASH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