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76aa837ae848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056823c4974c33"/>
  </p:sldMasterIdLst>
  <p:sldIdLst>
    <p:sldId xmlns:r="http://schemas.openxmlformats.org/officeDocument/2006/relationships" id="256" r:id="R7abd7a0d644942a2"/>
    <p:sldId xmlns:r="http://schemas.openxmlformats.org/officeDocument/2006/relationships" id="257" r:id="Re3958545df024789"/>
    <p:sldId xmlns:r="http://schemas.openxmlformats.org/officeDocument/2006/relationships" id="258" r:id="R3f5d2dc6c63e4cc2"/>
    <p:sldId xmlns:r="http://schemas.openxmlformats.org/officeDocument/2006/relationships" id="259" r:id="Re479f8eb15ea4c72"/>
    <p:sldId xmlns:r="http://schemas.openxmlformats.org/officeDocument/2006/relationships" id="260" r:id="Ra7bc8c9cc6574563"/>
    <p:sldId xmlns:r="http://schemas.openxmlformats.org/officeDocument/2006/relationships" id="261" r:id="Rc5ba9219a4bc4a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056823c4974c33" /><Relationship Type="http://schemas.openxmlformats.org/officeDocument/2006/relationships/slide" Target="/ppt/slides/slide1.xml" Id="R7abd7a0d644942a2" /><Relationship Type="http://schemas.openxmlformats.org/officeDocument/2006/relationships/slide" Target="/ppt/slides/slide2.xml" Id="Re3958545df024789" /><Relationship Type="http://schemas.openxmlformats.org/officeDocument/2006/relationships/slide" Target="/ppt/slides/slide3.xml" Id="R3f5d2dc6c63e4cc2" /><Relationship Type="http://schemas.openxmlformats.org/officeDocument/2006/relationships/slide" Target="/ppt/slides/slide4.xml" Id="Re479f8eb15ea4c72" /><Relationship Type="http://schemas.openxmlformats.org/officeDocument/2006/relationships/slide" Target="/ppt/slides/slide5.xml" Id="Ra7bc8c9cc6574563" /><Relationship Type="http://schemas.openxmlformats.org/officeDocument/2006/relationships/slide" Target="/ppt/slides/slide6.xml" Id="Rc5ba9219a4bc4a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b189ab348643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d8e6ef4154502" /><Relationship Type="http://schemas.openxmlformats.org/officeDocument/2006/relationships/theme" Target="/ppt/slideMasters/theme/theme1.xml" Id="R78500a4996ad44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bd8e6ef41545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98558ae2b45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f4d06f17548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9abec8ba64c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600b9e0b24c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41be13d214e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c8b4b17fb47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FORUS STORCASH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STORCASH AS</a:t>
            </a:r>
          </a:p>
        </p:txBody>
      </p:sp>
    </p:spTree>
  </p:cSld>
  <p:clrMapOvr>
    <a:masterClrMapping xmlns:a="http://schemas.openxmlformats.org/drawingml/2006/main"/>
  </p:clrMapOvr>
</p:sld>
</file>