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ae83175e5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5218e5142461a"/>
  </p:sldMasterIdLst>
  <p:sldIdLst>
    <p:sldId xmlns:r="http://schemas.openxmlformats.org/officeDocument/2006/relationships" id="256" r:id="R1bb38773141c4802"/>
    <p:sldId xmlns:r="http://schemas.openxmlformats.org/officeDocument/2006/relationships" id="257" r:id="R0cc7195dd5b943fb"/>
    <p:sldId xmlns:r="http://schemas.openxmlformats.org/officeDocument/2006/relationships" id="258" r:id="R2f207e4fd6d344f8"/>
    <p:sldId xmlns:r="http://schemas.openxmlformats.org/officeDocument/2006/relationships" id="259" r:id="Rc545af1b54b74690"/>
    <p:sldId xmlns:r="http://schemas.openxmlformats.org/officeDocument/2006/relationships" id="260" r:id="Rd8f12f316e2f4857"/>
    <p:sldId xmlns:r="http://schemas.openxmlformats.org/officeDocument/2006/relationships" id="261" r:id="R85b1e66f2e2a4518"/>
    <p:sldId xmlns:r="http://schemas.openxmlformats.org/officeDocument/2006/relationships" id="262" r:id="Rb97e7aa9217b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5218e5142461a" /><Relationship Type="http://schemas.openxmlformats.org/officeDocument/2006/relationships/slide" Target="/ppt/slides/slide1.xml" Id="R1bb38773141c4802" /><Relationship Type="http://schemas.openxmlformats.org/officeDocument/2006/relationships/slide" Target="/ppt/slides/slide2.xml" Id="R0cc7195dd5b943fb" /><Relationship Type="http://schemas.openxmlformats.org/officeDocument/2006/relationships/slide" Target="/ppt/slides/slide3.xml" Id="R2f207e4fd6d344f8" /><Relationship Type="http://schemas.openxmlformats.org/officeDocument/2006/relationships/slide" Target="/ppt/slides/slide4.xml" Id="Rc545af1b54b74690" /><Relationship Type="http://schemas.openxmlformats.org/officeDocument/2006/relationships/slide" Target="/ppt/slides/slide5.xml" Id="Rd8f12f316e2f4857" /><Relationship Type="http://schemas.openxmlformats.org/officeDocument/2006/relationships/slide" Target="/ppt/slides/slide6.xml" Id="R85b1e66f2e2a4518" /><Relationship Type="http://schemas.openxmlformats.org/officeDocument/2006/relationships/slide" Target="/ppt/slides/slide7.xml" Id="Rb97e7aa9217b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6f88fdbd745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2357208244afc" /><Relationship Type="http://schemas.openxmlformats.org/officeDocument/2006/relationships/theme" Target="/ppt/slideMasters/theme/theme1.xml" Id="R2d6ab87979b5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b235720824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d35a6527249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3ffd32b7f45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a0c3fc3d046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fe2b6426e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c33ef04ed43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e58b5fbb243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ea573664a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 1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KRAGERØ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17 398 798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6 074 528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STØRSETH STIAN  –  69,9 %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 INVEST AS  –  30,1 %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P.A.Heuchs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39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