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2e9333b00e48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39a1afa2f649bb"/>
  </p:sldMasterIdLst>
  <p:sldIdLst>
    <p:sldId xmlns:r="http://schemas.openxmlformats.org/officeDocument/2006/relationships" id="256" r:id="R982ef129b9024e0a"/>
    <p:sldId xmlns:r="http://schemas.openxmlformats.org/officeDocument/2006/relationships" id="257" r:id="R9a3f987a52f94f9f"/>
    <p:sldId xmlns:r="http://schemas.openxmlformats.org/officeDocument/2006/relationships" id="258" r:id="R5abad8d78d2a4708"/>
    <p:sldId xmlns:r="http://schemas.openxmlformats.org/officeDocument/2006/relationships" id="259" r:id="Rf171f002980144a9"/>
    <p:sldId xmlns:r="http://schemas.openxmlformats.org/officeDocument/2006/relationships" id="260" r:id="Racd5ec798f4442c0"/>
    <p:sldId xmlns:r="http://schemas.openxmlformats.org/officeDocument/2006/relationships" id="261" r:id="R1c5a2154153442d3"/>
    <p:sldId xmlns:r="http://schemas.openxmlformats.org/officeDocument/2006/relationships" id="262" r:id="Rc905243f104945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39a1afa2f649bb" /><Relationship Type="http://schemas.openxmlformats.org/officeDocument/2006/relationships/slide" Target="/ppt/slides/slide1.xml" Id="R982ef129b9024e0a" /><Relationship Type="http://schemas.openxmlformats.org/officeDocument/2006/relationships/slide" Target="/ppt/slides/slide2.xml" Id="R9a3f987a52f94f9f" /><Relationship Type="http://schemas.openxmlformats.org/officeDocument/2006/relationships/slide" Target="/ppt/slides/slide3.xml" Id="R5abad8d78d2a4708" /><Relationship Type="http://schemas.openxmlformats.org/officeDocument/2006/relationships/slide" Target="/ppt/slides/slide4.xml" Id="Rf171f002980144a9" /><Relationship Type="http://schemas.openxmlformats.org/officeDocument/2006/relationships/slide" Target="/ppt/slides/slide5.xml" Id="Racd5ec798f4442c0" /><Relationship Type="http://schemas.openxmlformats.org/officeDocument/2006/relationships/slide" Target="/ppt/slides/slide6.xml" Id="R1c5a2154153442d3" /><Relationship Type="http://schemas.openxmlformats.org/officeDocument/2006/relationships/slide" Target="/ppt/slides/slide7.xml" Id="Rc905243f104945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3a0d9fd7ff40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691a8bf89440a" /><Relationship Type="http://schemas.openxmlformats.org/officeDocument/2006/relationships/theme" Target="/ppt/slideMasters/theme/theme1.xml" Id="R622dda09729a48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9691a8bf8944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9c4fa3ec841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0abaf9bde47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e23a50ea444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fe232bf5040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e63a8cae841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350b0293648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b733292864f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FAGRØR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FAGRØR AS ble etablert [år] og holder til i Kjøllefjord.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9 838 486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1 438 064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1 158 097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7 849 265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10 198 799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NIKOLAISEN PÅL BJARNE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138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9790 Kjøllefjord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post@fagror.as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983 076 211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FAGRØR AS</a:t>
            </a:r>
          </a:p>
        </p:txBody>
      </p:sp>
    </p:spTree>
  </p:cSld>
  <p:clrMapOvr>
    <a:masterClrMapping xmlns:a="http://schemas.openxmlformats.org/drawingml/2006/main"/>
  </p:clrMapOvr>
</p:sld>
</file>