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f5b13461b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2e91b546a4f3a"/>
  </p:sldMasterIdLst>
  <p:sldIdLst>
    <p:sldId xmlns:r="http://schemas.openxmlformats.org/officeDocument/2006/relationships" id="256" r:id="Rac8cd357cd6d4194"/>
    <p:sldId xmlns:r="http://schemas.openxmlformats.org/officeDocument/2006/relationships" id="257" r:id="R0a45d1104d01462a"/>
    <p:sldId xmlns:r="http://schemas.openxmlformats.org/officeDocument/2006/relationships" id="258" r:id="R07786f7bcd4540b6"/>
    <p:sldId xmlns:r="http://schemas.openxmlformats.org/officeDocument/2006/relationships" id="259" r:id="R2e539abdbb8e4fa8"/>
    <p:sldId xmlns:r="http://schemas.openxmlformats.org/officeDocument/2006/relationships" id="260" r:id="R42a3e5ed3a824851"/>
    <p:sldId xmlns:r="http://schemas.openxmlformats.org/officeDocument/2006/relationships" id="261" r:id="R5f2d57e08ccb4546"/>
    <p:sldId xmlns:r="http://schemas.openxmlformats.org/officeDocument/2006/relationships" id="262" r:id="Ref9edc28d781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2e91b546a4f3a" /><Relationship Type="http://schemas.openxmlformats.org/officeDocument/2006/relationships/slide" Target="/ppt/slides/slide1.xml" Id="Rac8cd357cd6d4194" /><Relationship Type="http://schemas.openxmlformats.org/officeDocument/2006/relationships/slide" Target="/ppt/slides/slide2.xml" Id="R0a45d1104d01462a" /><Relationship Type="http://schemas.openxmlformats.org/officeDocument/2006/relationships/slide" Target="/ppt/slides/slide3.xml" Id="R07786f7bcd4540b6" /><Relationship Type="http://schemas.openxmlformats.org/officeDocument/2006/relationships/slide" Target="/ppt/slides/slide4.xml" Id="R2e539abdbb8e4fa8" /><Relationship Type="http://schemas.openxmlformats.org/officeDocument/2006/relationships/slide" Target="/ppt/slides/slide5.xml" Id="R42a3e5ed3a824851" /><Relationship Type="http://schemas.openxmlformats.org/officeDocument/2006/relationships/slide" Target="/ppt/slides/slide6.xml" Id="R5f2d57e08ccb4546" /><Relationship Type="http://schemas.openxmlformats.org/officeDocument/2006/relationships/slide" Target="/ppt/slides/slide7.xml" Id="Ref9edc28d781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945bf4b1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688ea47d43a9" /><Relationship Type="http://schemas.openxmlformats.org/officeDocument/2006/relationships/theme" Target="/ppt/slideMasters/theme/theme1.xml" Id="Rcb83d5de8f75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d688ea47d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f185d8f8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3fadfcfa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64c39942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f94210c5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5657bc98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611d02af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64d5a833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SANGLIER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−4 437 705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TIEDEMANN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