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540ffa7f31450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de5540623246e0"/>
  </p:sldMasterIdLst>
  <p:sldIdLst>
    <p:sldId xmlns:r="http://schemas.openxmlformats.org/officeDocument/2006/relationships" id="256" r:id="R84a76a1d913d4f6e"/>
    <p:sldId xmlns:r="http://schemas.openxmlformats.org/officeDocument/2006/relationships" id="257" r:id="R09796a6debc94c76"/>
    <p:sldId xmlns:r="http://schemas.openxmlformats.org/officeDocument/2006/relationships" id="258" r:id="R99a0b97ef71a46b2"/>
    <p:sldId xmlns:r="http://schemas.openxmlformats.org/officeDocument/2006/relationships" id="259" r:id="R16724d5d0d564b72"/>
    <p:sldId xmlns:r="http://schemas.openxmlformats.org/officeDocument/2006/relationships" id="260" r:id="R50b77cc502dc4c7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de5540623246e0" /><Relationship Type="http://schemas.openxmlformats.org/officeDocument/2006/relationships/slide" Target="/ppt/slides/slide1.xml" Id="R84a76a1d913d4f6e" /><Relationship Type="http://schemas.openxmlformats.org/officeDocument/2006/relationships/slide" Target="/ppt/slides/slide2.xml" Id="R09796a6debc94c76" /><Relationship Type="http://schemas.openxmlformats.org/officeDocument/2006/relationships/slide" Target="/ppt/slides/slide3.xml" Id="R99a0b97ef71a46b2" /><Relationship Type="http://schemas.openxmlformats.org/officeDocument/2006/relationships/slide" Target="/ppt/slides/slide4.xml" Id="R16724d5d0d564b72" /><Relationship Type="http://schemas.openxmlformats.org/officeDocument/2006/relationships/slide" Target="/ppt/slides/slide5.xml" Id="R50b77cc502dc4c7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33c35e3f74d4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f7ab40885a4f9a" /><Relationship Type="http://schemas.openxmlformats.org/officeDocument/2006/relationships/theme" Target="/ppt/slideMasters/theme/theme1.xml" Id="R5a758cd069474ed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df7ab40885a4f9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b33298e3ec42d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593f21957f4a9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debe3f11c9459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2f3f482745a413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860e1bf3e24a0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IHLEN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IHLEN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982 372 607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IHLEN AS</a:t>
            </a:r>
          </a:p>
        </p:txBody>
      </p:sp>
    </p:spTree>
  </p:cSld>
  <p:clrMapOvr>
    <a:masterClrMapping xmlns:a="http://schemas.openxmlformats.org/drawingml/2006/main"/>
  </p:clrMapOvr>
</p:sld>
</file>