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eb5fb09bb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c1a490a434bdb"/>
  </p:sldMasterIdLst>
  <p:sldIdLst>
    <p:sldId xmlns:r="http://schemas.openxmlformats.org/officeDocument/2006/relationships" id="256" r:id="R7de04d8e49924e40"/>
    <p:sldId xmlns:r="http://schemas.openxmlformats.org/officeDocument/2006/relationships" id="257" r:id="R6dc12aed54f64cc9"/>
    <p:sldId xmlns:r="http://schemas.openxmlformats.org/officeDocument/2006/relationships" id="258" r:id="Ra652fb123e4d4e49"/>
    <p:sldId xmlns:r="http://schemas.openxmlformats.org/officeDocument/2006/relationships" id="259" r:id="R7d2f442e50eb43ae"/>
    <p:sldId xmlns:r="http://schemas.openxmlformats.org/officeDocument/2006/relationships" id="260" r:id="R69028a0556ce4969"/>
    <p:sldId xmlns:r="http://schemas.openxmlformats.org/officeDocument/2006/relationships" id="261" r:id="R97b13f7630c1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c1a490a434bdb" /><Relationship Type="http://schemas.openxmlformats.org/officeDocument/2006/relationships/slide" Target="/ppt/slides/slide1.xml" Id="R7de04d8e49924e40" /><Relationship Type="http://schemas.openxmlformats.org/officeDocument/2006/relationships/slide" Target="/ppt/slides/slide2.xml" Id="R6dc12aed54f64cc9" /><Relationship Type="http://schemas.openxmlformats.org/officeDocument/2006/relationships/slide" Target="/ppt/slides/slide3.xml" Id="Ra652fb123e4d4e49" /><Relationship Type="http://schemas.openxmlformats.org/officeDocument/2006/relationships/slide" Target="/ppt/slides/slide4.xml" Id="R7d2f442e50eb43ae" /><Relationship Type="http://schemas.openxmlformats.org/officeDocument/2006/relationships/slide" Target="/ppt/slides/slide5.xml" Id="R69028a0556ce4969" /><Relationship Type="http://schemas.openxmlformats.org/officeDocument/2006/relationships/slide" Target="/ppt/slides/slide6.xml" Id="R97b13f7630c1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491cfe697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a06edb544b50" /><Relationship Type="http://schemas.openxmlformats.org/officeDocument/2006/relationships/theme" Target="/ppt/slideMasters/theme/theme1.xml" Id="Radb51f7afb6f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aa06edb54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6eb2b6bd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ea9704c7f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81b2d7e19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7cfe630ed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1eb74a46d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fb69deb6d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