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98cd2969f645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e704d77444339"/>
  </p:sldMasterIdLst>
  <p:sldIdLst>
    <p:sldId xmlns:r="http://schemas.openxmlformats.org/officeDocument/2006/relationships" id="256" r:id="R12ac23a1ff574e35"/>
    <p:sldId xmlns:r="http://schemas.openxmlformats.org/officeDocument/2006/relationships" id="257" r:id="R49e7f54c3be84189"/>
    <p:sldId xmlns:r="http://schemas.openxmlformats.org/officeDocument/2006/relationships" id="258" r:id="R0f4528acb56d4db7"/>
    <p:sldId xmlns:r="http://schemas.openxmlformats.org/officeDocument/2006/relationships" id="259" r:id="R78f46fb93e564252"/>
    <p:sldId xmlns:r="http://schemas.openxmlformats.org/officeDocument/2006/relationships" id="260" r:id="R1d3a3c9a66f546d7"/>
    <p:sldId xmlns:r="http://schemas.openxmlformats.org/officeDocument/2006/relationships" id="261" r:id="R901288af90bc4f94"/>
    <p:sldId xmlns:r="http://schemas.openxmlformats.org/officeDocument/2006/relationships" id="262" r:id="R8544903b901141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e704d77444339" /><Relationship Type="http://schemas.openxmlformats.org/officeDocument/2006/relationships/slide" Target="/ppt/slides/slide1.xml" Id="R12ac23a1ff574e35" /><Relationship Type="http://schemas.openxmlformats.org/officeDocument/2006/relationships/slide" Target="/ppt/slides/slide2.xml" Id="R49e7f54c3be84189" /><Relationship Type="http://schemas.openxmlformats.org/officeDocument/2006/relationships/slide" Target="/ppt/slides/slide3.xml" Id="R0f4528acb56d4db7" /><Relationship Type="http://schemas.openxmlformats.org/officeDocument/2006/relationships/slide" Target="/ppt/slides/slide4.xml" Id="R78f46fb93e564252" /><Relationship Type="http://schemas.openxmlformats.org/officeDocument/2006/relationships/slide" Target="/ppt/slides/slide5.xml" Id="R1d3a3c9a66f546d7" /><Relationship Type="http://schemas.openxmlformats.org/officeDocument/2006/relationships/slide" Target="/ppt/slides/slide6.xml" Id="R901288af90bc4f94" /><Relationship Type="http://schemas.openxmlformats.org/officeDocument/2006/relationships/slide" Target="/ppt/slides/slide7.xml" Id="R8544903b901141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10c76a75249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249d987eb40eb" /><Relationship Type="http://schemas.openxmlformats.org/officeDocument/2006/relationships/theme" Target="/ppt/slideMasters/theme/theme1.xml" Id="Rf0637168b578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2249d987eb40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bf91c9d8849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1cdc909754c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5d929a9fa47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d12ac1fc84b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dfda6bc544c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5920a683b42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0226386404c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WIIK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WIIK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−329 891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12 294 461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33 012 725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41 294 854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 BO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96 38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982 274 613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