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9c6027636a4a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9f67cb29584dbd"/>
  </p:sldMasterIdLst>
  <p:sldIdLst>
    <p:sldId xmlns:r="http://schemas.openxmlformats.org/officeDocument/2006/relationships" id="256" r:id="R60462ad61dc44a8c"/>
    <p:sldId xmlns:r="http://schemas.openxmlformats.org/officeDocument/2006/relationships" id="257" r:id="R555c43db986e45e4"/>
    <p:sldId xmlns:r="http://schemas.openxmlformats.org/officeDocument/2006/relationships" id="258" r:id="R14e85b95a9054f1f"/>
    <p:sldId xmlns:r="http://schemas.openxmlformats.org/officeDocument/2006/relationships" id="259" r:id="R6ae10ec11a8a4e2c"/>
    <p:sldId xmlns:r="http://schemas.openxmlformats.org/officeDocument/2006/relationships" id="260" r:id="Ra8e7b46206fa4f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f67cb29584dbd" /><Relationship Type="http://schemas.openxmlformats.org/officeDocument/2006/relationships/slide" Target="/ppt/slides/slide1.xml" Id="R60462ad61dc44a8c" /><Relationship Type="http://schemas.openxmlformats.org/officeDocument/2006/relationships/slide" Target="/ppt/slides/slide2.xml" Id="R555c43db986e45e4" /><Relationship Type="http://schemas.openxmlformats.org/officeDocument/2006/relationships/slide" Target="/ppt/slides/slide3.xml" Id="R14e85b95a9054f1f" /><Relationship Type="http://schemas.openxmlformats.org/officeDocument/2006/relationships/slide" Target="/ppt/slides/slide4.xml" Id="R6ae10ec11a8a4e2c" /><Relationship Type="http://schemas.openxmlformats.org/officeDocument/2006/relationships/slide" Target="/ppt/slides/slide5.xml" Id="Ra8e7b46206fa4f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1c50a9ba4948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03de8fc8845bc" /><Relationship Type="http://schemas.openxmlformats.org/officeDocument/2006/relationships/theme" Target="/ppt/slideMasters/theme/theme1.xml" Id="Rfc444d034a524e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b03de8fc8845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06b51d30248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c2aac607a4c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9c020988f42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75d8be7ef41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5a134b25e4c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 NÆRINGSMEGLING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 NÆRINGSMEGLING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982 260 310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