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46bcc405ec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849e726f640bb"/>
  </p:sldMasterIdLst>
  <p:sldIdLst>
    <p:sldId xmlns:r="http://schemas.openxmlformats.org/officeDocument/2006/relationships" id="256" r:id="Raa7b8eca63584056"/>
    <p:sldId xmlns:r="http://schemas.openxmlformats.org/officeDocument/2006/relationships" id="257" r:id="R49cd85e7c7a34197"/>
    <p:sldId xmlns:r="http://schemas.openxmlformats.org/officeDocument/2006/relationships" id="258" r:id="Rc9a7d8467836479d"/>
    <p:sldId xmlns:r="http://schemas.openxmlformats.org/officeDocument/2006/relationships" id="259" r:id="Ra9dae660613643b8"/>
    <p:sldId xmlns:r="http://schemas.openxmlformats.org/officeDocument/2006/relationships" id="260" r:id="R2ba15456b8d643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849e726f640bb" /><Relationship Type="http://schemas.openxmlformats.org/officeDocument/2006/relationships/slide" Target="/ppt/slides/slide1.xml" Id="Raa7b8eca63584056" /><Relationship Type="http://schemas.openxmlformats.org/officeDocument/2006/relationships/slide" Target="/ppt/slides/slide2.xml" Id="R49cd85e7c7a34197" /><Relationship Type="http://schemas.openxmlformats.org/officeDocument/2006/relationships/slide" Target="/ppt/slides/slide3.xml" Id="Rc9a7d8467836479d" /><Relationship Type="http://schemas.openxmlformats.org/officeDocument/2006/relationships/slide" Target="/ppt/slides/slide4.xml" Id="Ra9dae660613643b8" /><Relationship Type="http://schemas.openxmlformats.org/officeDocument/2006/relationships/slide" Target="/ppt/slides/slide5.xml" Id="R2ba15456b8d643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8994a8c1f45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6f0f447434b53" /><Relationship Type="http://schemas.openxmlformats.org/officeDocument/2006/relationships/theme" Target="/ppt/slideMasters/theme/theme1.xml" Id="R0409657cafab42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d6f0f447434b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2db5f35b74c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23f136739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f456b66a5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bb68ef441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2935d800740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TELECOM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