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5ac244831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dbd4eabde45e6"/>
  </p:sldMasterIdLst>
  <p:sldIdLst>
    <p:sldId xmlns:r="http://schemas.openxmlformats.org/officeDocument/2006/relationships" id="256" r:id="Rd8a8d66d5de44018"/>
    <p:sldId xmlns:r="http://schemas.openxmlformats.org/officeDocument/2006/relationships" id="257" r:id="R1dd180b3651c4a12"/>
    <p:sldId xmlns:r="http://schemas.openxmlformats.org/officeDocument/2006/relationships" id="258" r:id="R95fec9e5d6c1453a"/>
    <p:sldId xmlns:r="http://schemas.openxmlformats.org/officeDocument/2006/relationships" id="259" r:id="R474245a3c55a4455"/>
    <p:sldId xmlns:r="http://schemas.openxmlformats.org/officeDocument/2006/relationships" id="260" r:id="Rd95a15d875a34991"/>
    <p:sldId xmlns:r="http://schemas.openxmlformats.org/officeDocument/2006/relationships" id="261" r:id="R16ce47674abc4391"/>
    <p:sldId xmlns:r="http://schemas.openxmlformats.org/officeDocument/2006/relationships" id="262" r:id="R392bf91acde3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dbd4eabde45e6" /><Relationship Type="http://schemas.openxmlformats.org/officeDocument/2006/relationships/slide" Target="/ppt/slides/slide1.xml" Id="Rd8a8d66d5de44018" /><Relationship Type="http://schemas.openxmlformats.org/officeDocument/2006/relationships/slide" Target="/ppt/slides/slide2.xml" Id="R1dd180b3651c4a12" /><Relationship Type="http://schemas.openxmlformats.org/officeDocument/2006/relationships/slide" Target="/ppt/slides/slide3.xml" Id="R95fec9e5d6c1453a" /><Relationship Type="http://schemas.openxmlformats.org/officeDocument/2006/relationships/slide" Target="/ppt/slides/slide4.xml" Id="R474245a3c55a4455" /><Relationship Type="http://schemas.openxmlformats.org/officeDocument/2006/relationships/slide" Target="/ppt/slides/slide5.xml" Id="Rd95a15d875a34991" /><Relationship Type="http://schemas.openxmlformats.org/officeDocument/2006/relationships/slide" Target="/ppt/slides/slide6.xml" Id="R16ce47674abc4391" /><Relationship Type="http://schemas.openxmlformats.org/officeDocument/2006/relationships/slide" Target="/ppt/slides/slide7.xml" Id="R392bf91acde3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11036f4b7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a46dce8d34a70" /><Relationship Type="http://schemas.openxmlformats.org/officeDocument/2006/relationships/theme" Target="/ppt/slideMasters/theme/theme1.xml" Id="Ra0307869cd3e48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a46dce8d34a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aad266fea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4cef6c3a9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a95cf12bc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a7fceec31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122d6362742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73e3b2f62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6e1d9a586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