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a7266fb6b5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d9f2eea69744a4"/>
  </p:sldMasterIdLst>
  <p:sldIdLst>
    <p:sldId xmlns:r="http://schemas.openxmlformats.org/officeDocument/2006/relationships" id="256" r:id="R8e721ff246854901"/>
    <p:sldId xmlns:r="http://schemas.openxmlformats.org/officeDocument/2006/relationships" id="257" r:id="R6e434fdd0f1a426b"/>
    <p:sldId xmlns:r="http://schemas.openxmlformats.org/officeDocument/2006/relationships" id="258" r:id="R13a15b55db27483a"/>
    <p:sldId xmlns:r="http://schemas.openxmlformats.org/officeDocument/2006/relationships" id="259" r:id="Rc54fde40db604cb1"/>
    <p:sldId xmlns:r="http://schemas.openxmlformats.org/officeDocument/2006/relationships" id="260" r:id="R03899c4ac256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9f2eea69744a4" /><Relationship Type="http://schemas.openxmlformats.org/officeDocument/2006/relationships/slide" Target="/ppt/slides/slide1.xml" Id="R8e721ff246854901" /><Relationship Type="http://schemas.openxmlformats.org/officeDocument/2006/relationships/slide" Target="/ppt/slides/slide2.xml" Id="R6e434fdd0f1a426b" /><Relationship Type="http://schemas.openxmlformats.org/officeDocument/2006/relationships/slide" Target="/ppt/slides/slide3.xml" Id="R13a15b55db27483a" /><Relationship Type="http://schemas.openxmlformats.org/officeDocument/2006/relationships/slide" Target="/ppt/slides/slide4.xml" Id="Rc54fde40db604cb1" /><Relationship Type="http://schemas.openxmlformats.org/officeDocument/2006/relationships/slide" Target="/ppt/slides/slide5.xml" Id="R03899c4ac256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89e87fea34e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ce66f96f54b87" /><Relationship Type="http://schemas.openxmlformats.org/officeDocument/2006/relationships/theme" Target="/ppt/slideMasters/theme/theme1.xml" Id="Refe3969eb670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ce66f96f54b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cd38752d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0f53cb450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3f7fd3b8e46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7ce69d1c5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6a53956b040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O-DGL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O-DGL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981 663 721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