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2cfc3312eb43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87d4c749644583"/>
  </p:sldMasterIdLst>
  <p:sldIdLst>
    <p:sldId xmlns:r="http://schemas.openxmlformats.org/officeDocument/2006/relationships" id="256" r:id="R566bfdefea224c9b"/>
    <p:sldId xmlns:r="http://schemas.openxmlformats.org/officeDocument/2006/relationships" id="257" r:id="Rb6e10e815b9743b3"/>
    <p:sldId xmlns:r="http://schemas.openxmlformats.org/officeDocument/2006/relationships" id="258" r:id="R003f980b859c4bdd"/>
    <p:sldId xmlns:r="http://schemas.openxmlformats.org/officeDocument/2006/relationships" id="259" r:id="R8954096a217b416f"/>
    <p:sldId xmlns:r="http://schemas.openxmlformats.org/officeDocument/2006/relationships" id="260" r:id="Raaca29f676884f32"/>
    <p:sldId xmlns:r="http://schemas.openxmlformats.org/officeDocument/2006/relationships" id="261" r:id="R8d820af3b1d7407d"/>
    <p:sldId xmlns:r="http://schemas.openxmlformats.org/officeDocument/2006/relationships" id="262" r:id="R09089c965ff148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87d4c749644583" /><Relationship Type="http://schemas.openxmlformats.org/officeDocument/2006/relationships/slide" Target="/ppt/slides/slide1.xml" Id="R566bfdefea224c9b" /><Relationship Type="http://schemas.openxmlformats.org/officeDocument/2006/relationships/slide" Target="/ppt/slides/slide2.xml" Id="Rb6e10e815b9743b3" /><Relationship Type="http://schemas.openxmlformats.org/officeDocument/2006/relationships/slide" Target="/ppt/slides/slide3.xml" Id="R003f980b859c4bdd" /><Relationship Type="http://schemas.openxmlformats.org/officeDocument/2006/relationships/slide" Target="/ppt/slides/slide4.xml" Id="R8954096a217b416f" /><Relationship Type="http://schemas.openxmlformats.org/officeDocument/2006/relationships/slide" Target="/ppt/slides/slide5.xml" Id="Raaca29f676884f32" /><Relationship Type="http://schemas.openxmlformats.org/officeDocument/2006/relationships/slide" Target="/ppt/slides/slide6.xml" Id="R8d820af3b1d7407d" /><Relationship Type="http://schemas.openxmlformats.org/officeDocument/2006/relationships/slide" Target="/ppt/slides/slide7.xml" Id="R09089c965ff148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5f0ce67c74d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83e95d1474479" /><Relationship Type="http://schemas.openxmlformats.org/officeDocument/2006/relationships/theme" Target="/ppt/slideMasters/theme/theme1.xml" Id="Re9d182f407eb45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283e95d14744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a635477354b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87df5d9cb40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785311b87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1a6c488064c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2f37fda1448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4075c6c3045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c54a91d7945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92 543 573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