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baacb9c71945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72665e42645ef"/>
  </p:sldMasterIdLst>
  <p:sldIdLst>
    <p:sldId xmlns:r="http://schemas.openxmlformats.org/officeDocument/2006/relationships" id="256" r:id="R108d321b319f41ca"/>
    <p:sldId xmlns:r="http://schemas.openxmlformats.org/officeDocument/2006/relationships" id="257" r:id="R3a0a636ba211480a"/>
    <p:sldId xmlns:r="http://schemas.openxmlformats.org/officeDocument/2006/relationships" id="258" r:id="R1bb135b51d64446b"/>
    <p:sldId xmlns:r="http://schemas.openxmlformats.org/officeDocument/2006/relationships" id="259" r:id="Red65031019e24a07"/>
    <p:sldId xmlns:r="http://schemas.openxmlformats.org/officeDocument/2006/relationships" id="260" r:id="R5a7f14934c614fa4"/>
    <p:sldId xmlns:r="http://schemas.openxmlformats.org/officeDocument/2006/relationships" id="261" r:id="R8214e55b6ecf4b75"/>
    <p:sldId xmlns:r="http://schemas.openxmlformats.org/officeDocument/2006/relationships" id="262" r:id="R2eff3a6e908b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72665e42645ef" /><Relationship Type="http://schemas.openxmlformats.org/officeDocument/2006/relationships/slide" Target="/ppt/slides/slide1.xml" Id="R108d321b319f41ca" /><Relationship Type="http://schemas.openxmlformats.org/officeDocument/2006/relationships/slide" Target="/ppt/slides/slide2.xml" Id="R3a0a636ba211480a" /><Relationship Type="http://schemas.openxmlformats.org/officeDocument/2006/relationships/slide" Target="/ppt/slides/slide3.xml" Id="R1bb135b51d64446b" /><Relationship Type="http://schemas.openxmlformats.org/officeDocument/2006/relationships/slide" Target="/ppt/slides/slide4.xml" Id="Red65031019e24a07" /><Relationship Type="http://schemas.openxmlformats.org/officeDocument/2006/relationships/slide" Target="/ppt/slides/slide5.xml" Id="R5a7f14934c614fa4" /><Relationship Type="http://schemas.openxmlformats.org/officeDocument/2006/relationships/slide" Target="/ppt/slides/slide6.xml" Id="R8214e55b6ecf4b75" /><Relationship Type="http://schemas.openxmlformats.org/officeDocument/2006/relationships/slide" Target="/ppt/slides/slide7.xml" Id="R2eff3a6e908b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6d5fdb2b7541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0ef1bdd03425a" /><Relationship Type="http://schemas.openxmlformats.org/officeDocument/2006/relationships/theme" Target="/ppt/slideMasters/theme/theme1.xml" Id="Rd733cfc12b4543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a0ef1bdd0342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1d7b19281642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7b06f5f7d4c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3af98127248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239c41d64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db143a654c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ec898aa1446d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ac0e5cbf4948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MEDICON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MEDICON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1 816 600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726 127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1 822 459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11 732 911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19 490 395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ANNE CATHRINE TVEIT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GEHEB OLUF MAGNUS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Kjøiaveien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1386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981 568 621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MEDICON AS</a:t>
            </a:r>
          </a:p>
        </p:txBody>
      </p:sp>
    </p:spTree>
  </p:cSld>
  <p:clrMapOvr>
    <a:masterClrMapping xmlns:a="http://schemas.openxmlformats.org/drawingml/2006/main"/>
  </p:clrMapOvr>
</p:sld>
</file>