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49bb2ac6d84f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093b80d88a46a4"/>
  </p:sldMasterIdLst>
  <p:sldIdLst>
    <p:sldId xmlns:r="http://schemas.openxmlformats.org/officeDocument/2006/relationships" id="256" r:id="R668aa1fe0e4d4e27"/>
    <p:sldId xmlns:r="http://schemas.openxmlformats.org/officeDocument/2006/relationships" id="257" r:id="Rb4570f5303584e40"/>
    <p:sldId xmlns:r="http://schemas.openxmlformats.org/officeDocument/2006/relationships" id="258" r:id="R8d7e387d31234450"/>
    <p:sldId xmlns:r="http://schemas.openxmlformats.org/officeDocument/2006/relationships" id="259" r:id="R5c19887e7d074206"/>
    <p:sldId xmlns:r="http://schemas.openxmlformats.org/officeDocument/2006/relationships" id="260" r:id="Rd6090aaef83245db"/>
    <p:sldId xmlns:r="http://schemas.openxmlformats.org/officeDocument/2006/relationships" id="261" r:id="R61f17ee4b01b4e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093b80d88a46a4" /><Relationship Type="http://schemas.openxmlformats.org/officeDocument/2006/relationships/slide" Target="/ppt/slides/slide1.xml" Id="R668aa1fe0e4d4e27" /><Relationship Type="http://schemas.openxmlformats.org/officeDocument/2006/relationships/slide" Target="/ppt/slides/slide2.xml" Id="Rb4570f5303584e40" /><Relationship Type="http://schemas.openxmlformats.org/officeDocument/2006/relationships/slide" Target="/ppt/slides/slide3.xml" Id="R8d7e387d31234450" /><Relationship Type="http://schemas.openxmlformats.org/officeDocument/2006/relationships/slide" Target="/ppt/slides/slide4.xml" Id="R5c19887e7d074206" /><Relationship Type="http://schemas.openxmlformats.org/officeDocument/2006/relationships/slide" Target="/ppt/slides/slide5.xml" Id="Rd6090aaef83245db" /><Relationship Type="http://schemas.openxmlformats.org/officeDocument/2006/relationships/slide" Target="/ppt/slides/slide6.xml" Id="R61f17ee4b01b4e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6014afc9847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aa4705e06434c" /><Relationship Type="http://schemas.openxmlformats.org/officeDocument/2006/relationships/theme" Target="/ppt/slideMasters/theme/theme1.xml" Id="R1777459c8b564b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6aa4705e0643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2c0e29be84c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ede8d696346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f3b3db23242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632bcbb4a46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c35a694124b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aae4b67b84f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CARE OF CONCEPTS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CARE OF CONCEPTS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2 488 200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981 472 721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