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5f12bbbb494b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ba01a0d8b74646"/>
  </p:sldMasterIdLst>
  <p:sldIdLst>
    <p:sldId xmlns:r="http://schemas.openxmlformats.org/officeDocument/2006/relationships" id="256" r:id="R2bc06ea94f534be9"/>
    <p:sldId xmlns:r="http://schemas.openxmlformats.org/officeDocument/2006/relationships" id="257" r:id="Redfb9cdefbd44f6f"/>
    <p:sldId xmlns:r="http://schemas.openxmlformats.org/officeDocument/2006/relationships" id="258" r:id="Re9b58aabc86c4623"/>
    <p:sldId xmlns:r="http://schemas.openxmlformats.org/officeDocument/2006/relationships" id="259" r:id="R3fa63c1ad6524227"/>
    <p:sldId xmlns:r="http://schemas.openxmlformats.org/officeDocument/2006/relationships" id="260" r:id="R00528a40f1604d8d"/>
    <p:sldId xmlns:r="http://schemas.openxmlformats.org/officeDocument/2006/relationships" id="261" r:id="R6ffc10ad72ae4b40"/>
    <p:sldId xmlns:r="http://schemas.openxmlformats.org/officeDocument/2006/relationships" id="262" r:id="R7cc9292b3c8e40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a01a0d8b74646" /><Relationship Type="http://schemas.openxmlformats.org/officeDocument/2006/relationships/slide" Target="/ppt/slides/slide1.xml" Id="R2bc06ea94f534be9" /><Relationship Type="http://schemas.openxmlformats.org/officeDocument/2006/relationships/slide" Target="/ppt/slides/slide2.xml" Id="Redfb9cdefbd44f6f" /><Relationship Type="http://schemas.openxmlformats.org/officeDocument/2006/relationships/slide" Target="/ppt/slides/slide3.xml" Id="Re9b58aabc86c4623" /><Relationship Type="http://schemas.openxmlformats.org/officeDocument/2006/relationships/slide" Target="/ppt/slides/slide4.xml" Id="R3fa63c1ad6524227" /><Relationship Type="http://schemas.openxmlformats.org/officeDocument/2006/relationships/slide" Target="/ppt/slides/slide5.xml" Id="R00528a40f1604d8d" /><Relationship Type="http://schemas.openxmlformats.org/officeDocument/2006/relationships/slide" Target="/ppt/slides/slide6.xml" Id="R6ffc10ad72ae4b40" /><Relationship Type="http://schemas.openxmlformats.org/officeDocument/2006/relationships/slide" Target="/ppt/slides/slide7.xml" Id="R7cc9292b3c8e40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46025a39c41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8d5b7465e4626" /><Relationship Type="http://schemas.openxmlformats.org/officeDocument/2006/relationships/theme" Target="/ppt/slideMasters/theme/theme1.xml" Id="R3cfdfa5a53164b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f8d5b7465e46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e54dd790945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00797a85149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e63fd6dd84d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e1d438c7d4e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03037d58f44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885f5de1c43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7d15249c243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