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9ea9c9e66941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872df2ec174eaa"/>
  </p:sldMasterIdLst>
  <p:sldIdLst>
    <p:sldId xmlns:r="http://schemas.openxmlformats.org/officeDocument/2006/relationships" id="256" r:id="Rb6909efe5b8148e5"/>
    <p:sldId xmlns:r="http://schemas.openxmlformats.org/officeDocument/2006/relationships" id="257" r:id="Rf17d2ace5e8e448d"/>
    <p:sldId xmlns:r="http://schemas.openxmlformats.org/officeDocument/2006/relationships" id="258" r:id="R1645fd65d1314f27"/>
    <p:sldId xmlns:r="http://schemas.openxmlformats.org/officeDocument/2006/relationships" id="259" r:id="Re0b58c850edc4006"/>
    <p:sldId xmlns:r="http://schemas.openxmlformats.org/officeDocument/2006/relationships" id="260" r:id="Raf4220e44a5f4054"/>
    <p:sldId xmlns:r="http://schemas.openxmlformats.org/officeDocument/2006/relationships" id="261" r:id="R5207210b8e644146"/>
    <p:sldId xmlns:r="http://schemas.openxmlformats.org/officeDocument/2006/relationships" id="262" r:id="R8cd8c975f5d84a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72df2ec174eaa" /><Relationship Type="http://schemas.openxmlformats.org/officeDocument/2006/relationships/slide" Target="/ppt/slides/slide1.xml" Id="Rb6909efe5b8148e5" /><Relationship Type="http://schemas.openxmlformats.org/officeDocument/2006/relationships/slide" Target="/ppt/slides/slide2.xml" Id="Rf17d2ace5e8e448d" /><Relationship Type="http://schemas.openxmlformats.org/officeDocument/2006/relationships/slide" Target="/ppt/slides/slide3.xml" Id="R1645fd65d1314f27" /><Relationship Type="http://schemas.openxmlformats.org/officeDocument/2006/relationships/slide" Target="/ppt/slides/slide4.xml" Id="Re0b58c850edc4006" /><Relationship Type="http://schemas.openxmlformats.org/officeDocument/2006/relationships/slide" Target="/ppt/slides/slide5.xml" Id="Raf4220e44a5f4054" /><Relationship Type="http://schemas.openxmlformats.org/officeDocument/2006/relationships/slide" Target="/ppt/slides/slide6.xml" Id="R5207210b8e644146" /><Relationship Type="http://schemas.openxmlformats.org/officeDocument/2006/relationships/slide" Target="/ppt/slides/slide7.xml" Id="R8cd8c975f5d84a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b8bbd3c45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0b866f11b4570" /><Relationship Type="http://schemas.openxmlformats.org/officeDocument/2006/relationships/theme" Target="/ppt/slideMasters/theme/theme1.xml" Id="Rf9ba0566104e4b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b0b866f11b45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f83a0e7024b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3fcba6db0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379fb64a345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2639eb6934e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46b26aef54c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46b33b1f645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9911b6f57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