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18dd3c2272a4fe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1d97a624c764587"/>
  </p:sldMasterIdLst>
  <p:sldIdLst>
    <p:sldId xmlns:r="http://schemas.openxmlformats.org/officeDocument/2006/relationships" id="256" r:id="R8247fb05373d4ec7"/>
    <p:sldId xmlns:r="http://schemas.openxmlformats.org/officeDocument/2006/relationships" id="257" r:id="Rab6cb5ca8a044001"/>
    <p:sldId xmlns:r="http://schemas.openxmlformats.org/officeDocument/2006/relationships" id="258" r:id="Rebc5aadf47134b7b"/>
    <p:sldId xmlns:r="http://schemas.openxmlformats.org/officeDocument/2006/relationships" id="259" r:id="R5f3f3ef185d94b23"/>
    <p:sldId xmlns:r="http://schemas.openxmlformats.org/officeDocument/2006/relationships" id="260" r:id="Rd925ecbf83cd4701"/>
    <p:sldId xmlns:r="http://schemas.openxmlformats.org/officeDocument/2006/relationships" id="261" r:id="R659ffc4e81ee4832"/>
    <p:sldId xmlns:r="http://schemas.openxmlformats.org/officeDocument/2006/relationships" id="262" r:id="Rac275dafcc10479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1d97a624c764587" /><Relationship Type="http://schemas.openxmlformats.org/officeDocument/2006/relationships/slide" Target="/ppt/slides/slide1.xml" Id="R8247fb05373d4ec7" /><Relationship Type="http://schemas.openxmlformats.org/officeDocument/2006/relationships/slide" Target="/ppt/slides/slide2.xml" Id="Rab6cb5ca8a044001" /><Relationship Type="http://schemas.openxmlformats.org/officeDocument/2006/relationships/slide" Target="/ppt/slides/slide3.xml" Id="Rebc5aadf47134b7b" /><Relationship Type="http://schemas.openxmlformats.org/officeDocument/2006/relationships/slide" Target="/ppt/slides/slide4.xml" Id="R5f3f3ef185d94b23" /><Relationship Type="http://schemas.openxmlformats.org/officeDocument/2006/relationships/slide" Target="/ppt/slides/slide5.xml" Id="Rd925ecbf83cd4701" /><Relationship Type="http://schemas.openxmlformats.org/officeDocument/2006/relationships/slide" Target="/ppt/slides/slide6.xml" Id="R659ffc4e81ee4832" /><Relationship Type="http://schemas.openxmlformats.org/officeDocument/2006/relationships/slide" Target="/ppt/slides/slide7.xml" Id="Rac275dafcc10479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c2b454296124f6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6197dfc85a4c3a" /><Relationship Type="http://schemas.openxmlformats.org/officeDocument/2006/relationships/theme" Target="/ppt/slideMasters/theme/theme1.xml" Id="R649a07a22da84ac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b6197dfc85a4c3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e8747b53ba49c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aedcb3def54dc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fa122cfc174fe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c9b9763d5b407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30c918840e487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c6652375c448a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e37496c89d4c0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NEXTBYTE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NEXTBYTE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NEXTBYTE AS ble etablert [år] og holder til i Lyngdal.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NEXTBYTE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NEXTBYTE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NEXTBYTE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225 217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4 225 217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NEXTBYTE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MORTEN KROSLID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NEXTBYTE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Monoddveien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4580 Lyngdal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38 90 77 77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heidi@nextbyte.no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www.nextbyte.no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981 276 310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NEXTBYTE AS</a:t>
            </a:r>
          </a:p>
        </p:txBody>
      </p:sp>
    </p:spTree>
  </p:cSld>
  <p:clrMapOvr>
    <a:masterClrMapping xmlns:a="http://schemas.openxmlformats.org/drawingml/2006/main"/>
  </p:clrMapOvr>
</p:sld>
</file>