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784a39fe1d43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52e3dff3044070"/>
  </p:sldMasterIdLst>
  <p:sldIdLst>
    <p:sldId xmlns:r="http://schemas.openxmlformats.org/officeDocument/2006/relationships" id="256" r:id="R36b03fcfb3844a40"/>
    <p:sldId xmlns:r="http://schemas.openxmlformats.org/officeDocument/2006/relationships" id="257" r:id="R6344de56326442ce"/>
    <p:sldId xmlns:r="http://schemas.openxmlformats.org/officeDocument/2006/relationships" id="258" r:id="Rdd6d40f411e74486"/>
    <p:sldId xmlns:r="http://schemas.openxmlformats.org/officeDocument/2006/relationships" id="259" r:id="R4fff3586acf444b4"/>
    <p:sldId xmlns:r="http://schemas.openxmlformats.org/officeDocument/2006/relationships" id="260" r:id="Rfe0adcc6467f4dcc"/>
    <p:sldId xmlns:r="http://schemas.openxmlformats.org/officeDocument/2006/relationships" id="261" r:id="R39e2d33ae54042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2e3dff3044070" /><Relationship Type="http://schemas.openxmlformats.org/officeDocument/2006/relationships/slide" Target="/ppt/slides/slide1.xml" Id="R36b03fcfb3844a40" /><Relationship Type="http://schemas.openxmlformats.org/officeDocument/2006/relationships/slide" Target="/ppt/slides/slide2.xml" Id="R6344de56326442ce" /><Relationship Type="http://schemas.openxmlformats.org/officeDocument/2006/relationships/slide" Target="/ppt/slides/slide3.xml" Id="Rdd6d40f411e74486" /><Relationship Type="http://schemas.openxmlformats.org/officeDocument/2006/relationships/slide" Target="/ppt/slides/slide4.xml" Id="R4fff3586acf444b4" /><Relationship Type="http://schemas.openxmlformats.org/officeDocument/2006/relationships/slide" Target="/ppt/slides/slide5.xml" Id="Rfe0adcc6467f4dcc" /><Relationship Type="http://schemas.openxmlformats.org/officeDocument/2006/relationships/slide" Target="/ppt/slides/slide6.xml" Id="R39e2d33ae54042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68db9a9e5a40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8ee5cca2b48d2" /><Relationship Type="http://schemas.openxmlformats.org/officeDocument/2006/relationships/theme" Target="/ppt/slideMasters/theme/theme1.xml" Id="R0632584ec5824e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c8ee5cca2b48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27003b3f14f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839fab6df43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5806a6edf43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24477749b48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fb918c51d40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0823fe30649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