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27c4e12fcd48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267dce5864f78"/>
  </p:sldMasterIdLst>
  <p:sldIdLst>
    <p:sldId xmlns:r="http://schemas.openxmlformats.org/officeDocument/2006/relationships" id="256" r:id="Re9786d4eec6f4d4f"/>
    <p:sldId xmlns:r="http://schemas.openxmlformats.org/officeDocument/2006/relationships" id="257" r:id="Ra3a11f371c984bac"/>
    <p:sldId xmlns:r="http://schemas.openxmlformats.org/officeDocument/2006/relationships" id="258" r:id="R0579e455041c4e21"/>
    <p:sldId xmlns:r="http://schemas.openxmlformats.org/officeDocument/2006/relationships" id="259" r:id="R6fc95776b0db4ca7"/>
    <p:sldId xmlns:r="http://schemas.openxmlformats.org/officeDocument/2006/relationships" id="260" r:id="R388ede9c1a994fa8"/>
    <p:sldId xmlns:r="http://schemas.openxmlformats.org/officeDocument/2006/relationships" id="261" r:id="Rc192a212b2924646"/>
    <p:sldId xmlns:r="http://schemas.openxmlformats.org/officeDocument/2006/relationships" id="262" r:id="R8be398a820bb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267dce5864f78" /><Relationship Type="http://schemas.openxmlformats.org/officeDocument/2006/relationships/slide" Target="/ppt/slides/slide1.xml" Id="Re9786d4eec6f4d4f" /><Relationship Type="http://schemas.openxmlformats.org/officeDocument/2006/relationships/slide" Target="/ppt/slides/slide2.xml" Id="Ra3a11f371c984bac" /><Relationship Type="http://schemas.openxmlformats.org/officeDocument/2006/relationships/slide" Target="/ppt/slides/slide3.xml" Id="R0579e455041c4e21" /><Relationship Type="http://schemas.openxmlformats.org/officeDocument/2006/relationships/slide" Target="/ppt/slides/slide4.xml" Id="R6fc95776b0db4ca7" /><Relationship Type="http://schemas.openxmlformats.org/officeDocument/2006/relationships/slide" Target="/ppt/slides/slide5.xml" Id="R388ede9c1a994fa8" /><Relationship Type="http://schemas.openxmlformats.org/officeDocument/2006/relationships/slide" Target="/ppt/slides/slide6.xml" Id="Rc192a212b2924646" /><Relationship Type="http://schemas.openxmlformats.org/officeDocument/2006/relationships/slide" Target="/ppt/slides/slide7.xml" Id="R8be398a820bb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0c01030484d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fb17168ec43b6" /><Relationship Type="http://schemas.openxmlformats.org/officeDocument/2006/relationships/theme" Target="/ppt/slideMasters/theme/theme1.xml" Id="Rf23bf3981a664f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afb17168ec43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020979bad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b886ca8ba45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91f48574b4d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a79047b4e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3ea1f1ec641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d94b304ef47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fbb7608de44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