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085340aa0947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0f7fae547694b47"/>
  </p:sldMasterIdLst>
  <p:sldIdLst>
    <p:sldId xmlns:r="http://schemas.openxmlformats.org/officeDocument/2006/relationships" id="256" r:id="R0e77aa0ce1cf40a8"/>
    <p:sldId xmlns:r="http://schemas.openxmlformats.org/officeDocument/2006/relationships" id="257" r:id="R520e2eabb9964acb"/>
    <p:sldId xmlns:r="http://schemas.openxmlformats.org/officeDocument/2006/relationships" id="258" r:id="R7d4c9f0eab7e46a8"/>
    <p:sldId xmlns:r="http://schemas.openxmlformats.org/officeDocument/2006/relationships" id="259" r:id="R14227ab3c59540d8"/>
    <p:sldId xmlns:r="http://schemas.openxmlformats.org/officeDocument/2006/relationships" id="260" r:id="R52a53e29f7a449ad"/>
    <p:sldId xmlns:r="http://schemas.openxmlformats.org/officeDocument/2006/relationships" id="261" r:id="R5c4782fd891a42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f7fae547694b47" /><Relationship Type="http://schemas.openxmlformats.org/officeDocument/2006/relationships/slide" Target="/ppt/slides/slide1.xml" Id="R0e77aa0ce1cf40a8" /><Relationship Type="http://schemas.openxmlformats.org/officeDocument/2006/relationships/slide" Target="/ppt/slides/slide2.xml" Id="R520e2eabb9964acb" /><Relationship Type="http://schemas.openxmlformats.org/officeDocument/2006/relationships/slide" Target="/ppt/slides/slide3.xml" Id="R7d4c9f0eab7e46a8" /><Relationship Type="http://schemas.openxmlformats.org/officeDocument/2006/relationships/slide" Target="/ppt/slides/slide4.xml" Id="R14227ab3c59540d8" /><Relationship Type="http://schemas.openxmlformats.org/officeDocument/2006/relationships/slide" Target="/ppt/slides/slide5.xml" Id="R52a53e29f7a449ad" /><Relationship Type="http://schemas.openxmlformats.org/officeDocument/2006/relationships/slide" Target="/ppt/slides/slide6.xml" Id="R5c4782fd891a42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036e06430d492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d9da3a1f584769" /><Relationship Type="http://schemas.openxmlformats.org/officeDocument/2006/relationships/theme" Target="/ppt/slideMasters/theme/theme1.xml" Id="Ra3cc59d6df8945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d9da3a1f58476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ede801cb2f418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710b07a7b54b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cb7e4a18f4419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e0c9848aac44d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2294a91fa34c1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f5b91b00dd401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STORO BLIKKENSLAGERVERKSTED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Kakkelovnskroken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0954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15 46 90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post@blikkenslager.no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www.blikkenslager.no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981 237 293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STORO BLIKKENSLAGERVERKSTED AS</a:t>
            </a:r>
          </a:p>
        </p:txBody>
      </p:sp>
    </p:spTree>
  </p:cSld>
  <p:clrMapOvr>
    <a:masterClrMapping xmlns:a="http://schemas.openxmlformats.org/drawingml/2006/main"/>
  </p:clrMapOvr>
</p:sld>
</file>