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ca0e9e818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ab7213fc8f4c93"/>
  </p:sldMasterIdLst>
  <p:sldIdLst>
    <p:sldId xmlns:r="http://schemas.openxmlformats.org/officeDocument/2006/relationships" id="256" r:id="R8c782b7b75b94ba8"/>
    <p:sldId xmlns:r="http://schemas.openxmlformats.org/officeDocument/2006/relationships" id="257" r:id="Ra6db156e1cd44c6f"/>
    <p:sldId xmlns:r="http://schemas.openxmlformats.org/officeDocument/2006/relationships" id="258" r:id="R0b895a0a6f76492d"/>
    <p:sldId xmlns:r="http://schemas.openxmlformats.org/officeDocument/2006/relationships" id="259" r:id="Ree9e2492fc624b89"/>
    <p:sldId xmlns:r="http://schemas.openxmlformats.org/officeDocument/2006/relationships" id="260" r:id="R4ec339d650194163"/>
    <p:sldId xmlns:r="http://schemas.openxmlformats.org/officeDocument/2006/relationships" id="261" r:id="Rb867ab4d111f4a1e"/>
    <p:sldId xmlns:r="http://schemas.openxmlformats.org/officeDocument/2006/relationships" id="262" r:id="Rebcd8d2032b9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b7213fc8f4c93" /><Relationship Type="http://schemas.openxmlformats.org/officeDocument/2006/relationships/slide" Target="/ppt/slides/slide1.xml" Id="R8c782b7b75b94ba8" /><Relationship Type="http://schemas.openxmlformats.org/officeDocument/2006/relationships/slide" Target="/ppt/slides/slide2.xml" Id="Ra6db156e1cd44c6f" /><Relationship Type="http://schemas.openxmlformats.org/officeDocument/2006/relationships/slide" Target="/ppt/slides/slide3.xml" Id="R0b895a0a6f76492d" /><Relationship Type="http://schemas.openxmlformats.org/officeDocument/2006/relationships/slide" Target="/ppt/slides/slide4.xml" Id="Ree9e2492fc624b89" /><Relationship Type="http://schemas.openxmlformats.org/officeDocument/2006/relationships/slide" Target="/ppt/slides/slide5.xml" Id="R4ec339d650194163" /><Relationship Type="http://schemas.openxmlformats.org/officeDocument/2006/relationships/slide" Target="/ppt/slides/slide6.xml" Id="Rb867ab4d111f4a1e" /><Relationship Type="http://schemas.openxmlformats.org/officeDocument/2006/relationships/slide" Target="/ppt/slides/slide7.xml" Id="Rebcd8d2032b9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0bc1b1267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92ded61284082" /><Relationship Type="http://schemas.openxmlformats.org/officeDocument/2006/relationships/theme" Target="/ppt/slideMasters/theme/theme1.xml" Id="Re1f3fd3cef65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92ded6128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a6f4ffa6d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697de4a4c43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b377cc2d6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6bbb5bfbb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03c6bfc13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f46491b9243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5e7154238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