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0c1ae7cb2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1417c16f24a07"/>
  </p:sldMasterIdLst>
  <p:sldIdLst>
    <p:sldId xmlns:r="http://schemas.openxmlformats.org/officeDocument/2006/relationships" id="256" r:id="Rba2fc46c7747487b"/>
    <p:sldId xmlns:r="http://schemas.openxmlformats.org/officeDocument/2006/relationships" id="257" r:id="R03c64f954a2b48b8"/>
    <p:sldId xmlns:r="http://schemas.openxmlformats.org/officeDocument/2006/relationships" id="258" r:id="R32e416e4c52e48d4"/>
    <p:sldId xmlns:r="http://schemas.openxmlformats.org/officeDocument/2006/relationships" id="259" r:id="R7f17ed8c6bc04166"/>
    <p:sldId xmlns:r="http://schemas.openxmlformats.org/officeDocument/2006/relationships" id="260" r:id="R34fb74523e5d4923"/>
    <p:sldId xmlns:r="http://schemas.openxmlformats.org/officeDocument/2006/relationships" id="261" r:id="R14e66f43351f475b"/>
    <p:sldId xmlns:r="http://schemas.openxmlformats.org/officeDocument/2006/relationships" id="262" r:id="R718ef6751707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1417c16f24a07" /><Relationship Type="http://schemas.openxmlformats.org/officeDocument/2006/relationships/slide" Target="/ppt/slides/slide1.xml" Id="Rba2fc46c7747487b" /><Relationship Type="http://schemas.openxmlformats.org/officeDocument/2006/relationships/slide" Target="/ppt/slides/slide2.xml" Id="R03c64f954a2b48b8" /><Relationship Type="http://schemas.openxmlformats.org/officeDocument/2006/relationships/slide" Target="/ppt/slides/slide3.xml" Id="R32e416e4c52e48d4" /><Relationship Type="http://schemas.openxmlformats.org/officeDocument/2006/relationships/slide" Target="/ppt/slides/slide4.xml" Id="R7f17ed8c6bc04166" /><Relationship Type="http://schemas.openxmlformats.org/officeDocument/2006/relationships/slide" Target="/ppt/slides/slide5.xml" Id="R34fb74523e5d4923" /><Relationship Type="http://schemas.openxmlformats.org/officeDocument/2006/relationships/slide" Target="/ppt/slides/slide6.xml" Id="R14e66f43351f475b" /><Relationship Type="http://schemas.openxmlformats.org/officeDocument/2006/relationships/slide" Target="/ppt/slides/slide7.xml" Id="R718ef6751707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14a3057c2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6d0f457e94d3e" /><Relationship Type="http://schemas.openxmlformats.org/officeDocument/2006/relationships/theme" Target="/ppt/slideMasters/theme/theme1.xml" Id="R85fcacd4437d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6d0f457e94d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ac92df377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09e7d555d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aba7ed0b9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822c81e3d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bd0ad1290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d673daf8641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a08f0ece2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BJØRNSEN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BJØRNSEN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15 245 471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250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60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