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eec65e6f17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f9e4b3d7314492"/>
  </p:sldMasterIdLst>
  <p:sldIdLst>
    <p:sldId xmlns:r="http://schemas.openxmlformats.org/officeDocument/2006/relationships" id="256" r:id="R502ce5ca9da84581"/>
    <p:sldId xmlns:r="http://schemas.openxmlformats.org/officeDocument/2006/relationships" id="257" r:id="Rde4e342b6e2040a1"/>
    <p:sldId xmlns:r="http://schemas.openxmlformats.org/officeDocument/2006/relationships" id="258" r:id="Rbabb15baee214dd6"/>
    <p:sldId xmlns:r="http://schemas.openxmlformats.org/officeDocument/2006/relationships" id="259" r:id="R0336223ce07b4ad0"/>
    <p:sldId xmlns:r="http://schemas.openxmlformats.org/officeDocument/2006/relationships" id="260" r:id="R2e7d5e73c2c04f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f9e4b3d7314492" /><Relationship Type="http://schemas.openxmlformats.org/officeDocument/2006/relationships/slide" Target="/ppt/slides/slide1.xml" Id="R502ce5ca9da84581" /><Relationship Type="http://schemas.openxmlformats.org/officeDocument/2006/relationships/slide" Target="/ppt/slides/slide2.xml" Id="Rde4e342b6e2040a1" /><Relationship Type="http://schemas.openxmlformats.org/officeDocument/2006/relationships/slide" Target="/ppt/slides/slide3.xml" Id="Rbabb15baee214dd6" /><Relationship Type="http://schemas.openxmlformats.org/officeDocument/2006/relationships/slide" Target="/ppt/slides/slide4.xml" Id="R0336223ce07b4ad0" /><Relationship Type="http://schemas.openxmlformats.org/officeDocument/2006/relationships/slide" Target="/ppt/slides/slide5.xml" Id="R2e7d5e73c2c04f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78054f8f3b42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e8962228543e7" /><Relationship Type="http://schemas.openxmlformats.org/officeDocument/2006/relationships/theme" Target="/ppt/slideMasters/theme/theme1.xml" Id="R98152b4bf127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e8962228543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1a8d2c98d43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0b7c445b4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a4fafd38049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2314770c9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2882bf7a148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MEHAMN FELLESFRYSELAGER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MEHAMN FELLESFRYSELAGER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MEHAMN FELLESFRYSELAGER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MEHAMN FELLESFRYSELAGER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MEHAMN FELLESFRYSELAGER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MEHAMN FELLESFRYSELAGER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981 143 213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MEHAMN FELLESFRYSELAGER AS</a:t>
            </a:r>
          </a:p>
        </p:txBody>
      </p:sp>
    </p:spTree>
  </p:cSld>
  <p:clrMapOvr>
    <a:masterClrMapping xmlns:a="http://schemas.openxmlformats.org/drawingml/2006/main"/>
  </p:clrMapOvr>
</p:sld>
</file>