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2a5ac6327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4ce56aac345cc"/>
  </p:sldMasterIdLst>
  <p:sldIdLst>
    <p:sldId xmlns:r="http://schemas.openxmlformats.org/officeDocument/2006/relationships" id="256" r:id="R1c318e2f949d4dca"/>
    <p:sldId xmlns:r="http://schemas.openxmlformats.org/officeDocument/2006/relationships" id="257" r:id="Rbe17f518c54148d4"/>
    <p:sldId xmlns:r="http://schemas.openxmlformats.org/officeDocument/2006/relationships" id="258" r:id="R0e5acced0e514668"/>
    <p:sldId xmlns:r="http://schemas.openxmlformats.org/officeDocument/2006/relationships" id="259" r:id="Rcced278bba0c48cb"/>
    <p:sldId xmlns:r="http://schemas.openxmlformats.org/officeDocument/2006/relationships" id="260" r:id="R243b7330b8584185"/>
    <p:sldId xmlns:r="http://schemas.openxmlformats.org/officeDocument/2006/relationships" id="261" r:id="R5873598df841446d"/>
    <p:sldId xmlns:r="http://schemas.openxmlformats.org/officeDocument/2006/relationships" id="262" r:id="R727d755c96f7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4ce56aac345cc" /><Relationship Type="http://schemas.openxmlformats.org/officeDocument/2006/relationships/slide" Target="/ppt/slides/slide1.xml" Id="R1c318e2f949d4dca" /><Relationship Type="http://schemas.openxmlformats.org/officeDocument/2006/relationships/slide" Target="/ppt/slides/slide2.xml" Id="Rbe17f518c54148d4" /><Relationship Type="http://schemas.openxmlformats.org/officeDocument/2006/relationships/slide" Target="/ppt/slides/slide3.xml" Id="R0e5acced0e514668" /><Relationship Type="http://schemas.openxmlformats.org/officeDocument/2006/relationships/slide" Target="/ppt/slides/slide4.xml" Id="Rcced278bba0c48cb" /><Relationship Type="http://schemas.openxmlformats.org/officeDocument/2006/relationships/slide" Target="/ppt/slides/slide5.xml" Id="R243b7330b8584185" /><Relationship Type="http://schemas.openxmlformats.org/officeDocument/2006/relationships/slide" Target="/ppt/slides/slide6.xml" Id="R5873598df841446d" /><Relationship Type="http://schemas.openxmlformats.org/officeDocument/2006/relationships/slide" Target="/ppt/slides/slide7.xml" Id="R727d755c96f7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7f6158e8f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f47a9f28b42d8" /><Relationship Type="http://schemas.openxmlformats.org/officeDocument/2006/relationships/theme" Target="/ppt/slideMasters/theme/theme1.xml" Id="Rb4b0cf3c4e8847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f47a9f28b42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1422521b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1f2b170db43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afb9dc75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fd5a8baee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48c6f88d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3b9606258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81976511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