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ae6c0d290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5d1f237ab4f8f"/>
  </p:sldMasterIdLst>
  <p:sldIdLst>
    <p:sldId xmlns:r="http://schemas.openxmlformats.org/officeDocument/2006/relationships" id="256" r:id="R0a89d2a160804083"/>
    <p:sldId xmlns:r="http://schemas.openxmlformats.org/officeDocument/2006/relationships" id="257" r:id="Rc1dc3515bcea4c8e"/>
    <p:sldId xmlns:r="http://schemas.openxmlformats.org/officeDocument/2006/relationships" id="258" r:id="R6e087850d458495d"/>
    <p:sldId xmlns:r="http://schemas.openxmlformats.org/officeDocument/2006/relationships" id="259" r:id="R6c23aeb9e6ea4fe4"/>
    <p:sldId xmlns:r="http://schemas.openxmlformats.org/officeDocument/2006/relationships" id="260" r:id="R869d13e0a6e9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5d1f237ab4f8f" /><Relationship Type="http://schemas.openxmlformats.org/officeDocument/2006/relationships/slide" Target="/ppt/slides/slide1.xml" Id="R0a89d2a160804083" /><Relationship Type="http://schemas.openxmlformats.org/officeDocument/2006/relationships/slide" Target="/ppt/slides/slide2.xml" Id="Rc1dc3515bcea4c8e" /><Relationship Type="http://schemas.openxmlformats.org/officeDocument/2006/relationships/slide" Target="/ppt/slides/slide3.xml" Id="R6e087850d458495d" /><Relationship Type="http://schemas.openxmlformats.org/officeDocument/2006/relationships/slide" Target="/ppt/slides/slide4.xml" Id="R6c23aeb9e6ea4fe4" /><Relationship Type="http://schemas.openxmlformats.org/officeDocument/2006/relationships/slide" Target="/ppt/slides/slide5.xml" Id="R869d13e0a6e9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622a6f098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f5a1f38a4f86" /><Relationship Type="http://schemas.openxmlformats.org/officeDocument/2006/relationships/theme" Target="/ppt/slideMasters/theme/theme1.xml" Id="R01bf94cea83e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cf5a1f38a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3d943648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1b50c9357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14648969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8f33fa9e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792d5bd7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