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4f42436c0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14e379c40416f"/>
  </p:sldMasterIdLst>
  <p:sldIdLst>
    <p:sldId xmlns:r="http://schemas.openxmlformats.org/officeDocument/2006/relationships" id="256" r:id="R62345ba50d7f4e53"/>
    <p:sldId xmlns:r="http://schemas.openxmlformats.org/officeDocument/2006/relationships" id="257" r:id="R70895ae593194394"/>
    <p:sldId xmlns:r="http://schemas.openxmlformats.org/officeDocument/2006/relationships" id="258" r:id="R2c6030055688400b"/>
    <p:sldId xmlns:r="http://schemas.openxmlformats.org/officeDocument/2006/relationships" id="259" r:id="R0088815603894297"/>
    <p:sldId xmlns:r="http://schemas.openxmlformats.org/officeDocument/2006/relationships" id="260" r:id="R9153d8d5a315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14e379c40416f" /><Relationship Type="http://schemas.openxmlformats.org/officeDocument/2006/relationships/slide" Target="/ppt/slides/slide1.xml" Id="R62345ba50d7f4e53" /><Relationship Type="http://schemas.openxmlformats.org/officeDocument/2006/relationships/slide" Target="/ppt/slides/slide2.xml" Id="R70895ae593194394" /><Relationship Type="http://schemas.openxmlformats.org/officeDocument/2006/relationships/slide" Target="/ppt/slides/slide3.xml" Id="R2c6030055688400b" /><Relationship Type="http://schemas.openxmlformats.org/officeDocument/2006/relationships/slide" Target="/ppt/slides/slide4.xml" Id="R0088815603894297" /><Relationship Type="http://schemas.openxmlformats.org/officeDocument/2006/relationships/slide" Target="/ppt/slides/slide5.xml" Id="R9153d8d5a315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86c19f3e0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beecca3ab4f2e" /><Relationship Type="http://schemas.openxmlformats.org/officeDocument/2006/relationships/theme" Target="/ppt/slideMasters/theme/theme1.xml" Id="R64a769604ad64a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6beecca3ab4f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6a93cc27b41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e8480d558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3742db66d47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2cedb0f854e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e1a75870046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FINSTAD &amp; TEIG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FINSTAD &amp; TEIG ANS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Moenshagen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980 809 331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FINSTAD &amp; TEIG ANS</a:t>
            </a:r>
          </a:p>
        </p:txBody>
      </p:sp>
    </p:spTree>
  </p:cSld>
  <p:clrMapOvr>
    <a:masterClrMapping xmlns:a="http://schemas.openxmlformats.org/drawingml/2006/main"/>
  </p:clrMapOvr>
</p:sld>
</file>