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2a12eb675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d1865526094a95"/>
  </p:sldMasterIdLst>
  <p:sldIdLst>
    <p:sldId xmlns:r="http://schemas.openxmlformats.org/officeDocument/2006/relationships" id="256" r:id="Rd723bf5da16e4fd7"/>
    <p:sldId xmlns:r="http://schemas.openxmlformats.org/officeDocument/2006/relationships" id="257" r:id="Ra58ad75142e940c4"/>
    <p:sldId xmlns:r="http://schemas.openxmlformats.org/officeDocument/2006/relationships" id="258" r:id="R20d8baaef5424a08"/>
    <p:sldId xmlns:r="http://schemas.openxmlformats.org/officeDocument/2006/relationships" id="259" r:id="R4413acaed85d42b8"/>
    <p:sldId xmlns:r="http://schemas.openxmlformats.org/officeDocument/2006/relationships" id="260" r:id="R3c65d3b4459b4c7e"/>
    <p:sldId xmlns:r="http://schemas.openxmlformats.org/officeDocument/2006/relationships" id="261" r:id="R4fc959d4ac5d4054"/>
    <p:sldId xmlns:r="http://schemas.openxmlformats.org/officeDocument/2006/relationships" id="262" r:id="Rbc1501d2c6b0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1865526094a95" /><Relationship Type="http://schemas.openxmlformats.org/officeDocument/2006/relationships/slide" Target="/ppt/slides/slide1.xml" Id="Rd723bf5da16e4fd7" /><Relationship Type="http://schemas.openxmlformats.org/officeDocument/2006/relationships/slide" Target="/ppt/slides/slide2.xml" Id="Ra58ad75142e940c4" /><Relationship Type="http://schemas.openxmlformats.org/officeDocument/2006/relationships/slide" Target="/ppt/slides/slide3.xml" Id="R20d8baaef5424a08" /><Relationship Type="http://schemas.openxmlformats.org/officeDocument/2006/relationships/slide" Target="/ppt/slides/slide4.xml" Id="R4413acaed85d42b8" /><Relationship Type="http://schemas.openxmlformats.org/officeDocument/2006/relationships/slide" Target="/ppt/slides/slide5.xml" Id="R3c65d3b4459b4c7e" /><Relationship Type="http://schemas.openxmlformats.org/officeDocument/2006/relationships/slide" Target="/ppt/slides/slide6.xml" Id="R4fc959d4ac5d4054" /><Relationship Type="http://schemas.openxmlformats.org/officeDocument/2006/relationships/slide" Target="/ppt/slides/slide7.xml" Id="Rbc1501d2c6b0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8e8106dfc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ff09200ee4be8" /><Relationship Type="http://schemas.openxmlformats.org/officeDocument/2006/relationships/theme" Target="/ppt/slideMasters/theme/theme1.xml" Id="Rb4f6411d869a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ff09200ee4b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96f7295d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859de3234e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e3acf430b4f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15200bb8f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b2b78f5a4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456af66984a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df7f767f0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BILTREND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BILTREND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13 845 884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61 093 737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244 978 023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MOLUND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49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980 689 921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