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a0b5b4c5f748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9d290bd06b4c54"/>
  </p:sldMasterIdLst>
  <p:sldIdLst>
    <p:sldId xmlns:r="http://schemas.openxmlformats.org/officeDocument/2006/relationships" id="256" r:id="R7dede691a1ae4539"/>
    <p:sldId xmlns:r="http://schemas.openxmlformats.org/officeDocument/2006/relationships" id="257" r:id="Rb86dfbe21cc743ae"/>
    <p:sldId xmlns:r="http://schemas.openxmlformats.org/officeDocument/2006/relationships" id="258" r:id="R07894d8c956c4167"/>
    <p:sldId xmlns:r="http://schemas.openxmlformats.org/officeDocument/2006/relationships" id="259" r:id="Rce5f3e38e888475d"/>
    <p:sldId xmlns:r="http://schemas.openxmlformats.org/officeDocument/2006/relationships" id="260" r:id="R701ec8c0f5104605"/>
    <p:sldId xmlns:r="http://schemas.openxmlformats.org/officeDocument/2006/relationships" id="261" r:id="Rdeb74d06eaad4b9b"/>
    <p:sldId xmlns:r="http://schemas.openxmlformats.org/officeDocument/2006/relationships" id="262" r:id="R61eeca17ffcc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d290bd06b4c54" /><Relationship Type="http://schemas.openxmlformats.org/officeDocument/2006/relationships/slide" Target="/ppt/slides/slide1.xml" Id="R7dede691a1ae4539" /><Relationship Type="http://schemas.openxmlformats.org/officeDocument/2006/relationships/slide" Target="/ppt/slides/slide2.xml" Id="Rb86dfbe21cc743ae" /><Relationship Type="http://schemas.openxmlformats.org/officeDocument/2006/relationships/slide" Target="/ppt/slides/slide3.xml" Id="R07894d8c956c4167" /><Relationship Type="http://schemas.openxmlformats.org/officeDocument/2006/relationships/slide" Target="/ppt/slides/slide4.xml" Id="Rce5f3e38e888475d" /><Relationship Type="http://schemas.openxmlformats.org/officeDocument/2006/relationships/slide" Target="/ppt/slides/slide5.xml" Id="R701ec8c0f5104605" /><Relationship Type="http://schemas.openxmlformats.org/officeDocument/2006/relationships/slide" Target="/ppt/slides/slide6.xml" Id="Rdeb74d06eaad4b9b" /><Relationship Type="http://schemas.openxmlformats.org/officeDocument/2006/relationships/slide" Target="/ppt/slides/slide7.xml" Id="R61eeca17ffcc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31982fb9942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69c2a05d444aa" /><Relationship Type="http://schemas.openxmlformats.org/officeDocument/2006/relationships/theme" Target="/ppt/slideMasters/theme/theme1.xml" Id="Rdb7708eec6ee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f69c2a05d444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767c897ba4c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9fa2c029440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c3929a2ac40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5c4e6519b4f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4fb855f85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57b7183e540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53f3c6289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