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fb3162dd1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f7d9dfb084169"/>
  </p:sldMasterIdLst>
  <p:sldIdLst>
    <p:sldId xmlns:r="http://schemas.openxmlformats.org/officeDocument/2006/relationships" id="256" r:id="R5a5b8eb57fd443b8"/>
    <p:sldId xmlns:r="http://schemas.openxmlformats.org/officeDocument/2006/relationships" id="257" r:id="Raa18adaded904c9b"/>
    <p:sldId xmlns:r="http://schemas.openxmlformats.org/officeDocument/2006/relationships" id="258" r:id="Rbe1edca2c70340a7"/>
    <p:sldId xmlns:r="http://schemas.openxmlformats.org/officeDocument/2006/relationships" id="259" r:id="Rc334b566d5344a86"/>
    <p:sldId xmlns:r="http://schemas.openxmlformats.org/officeDocument/2006/relationships" id="260" r:id="R80840ad2c47546c1"/>
    <p:sldId xmlns:r="http://schemas.openxmlformats.org/officeDocument/2006/relationships" id="261" r:id="R2210df3f63594f50"/>
    <p:sldId xmlns:r="http://schemas.openxmlformats.org/officeDocument/2006/relationships" id="262" r:id="R1608e947b5d443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f7d9dfb084169" /><Relationship Type="http://schemas.openxmlformats.org/officeDocument/2006/relationships/slide" Target="/ppt/slides/slide1.xml" Id="R5a5b8eb57fd443b8" /><Relationship Type="http://schemas.openxmlformats.org/officeDocument/2006/relationships/slide" Target="/ppt/slides/slide2.xml" Id="Raa18adaded904c9b" /><Relationship Type="http://schemas.openxmlformats.org/officeDocument/2006/relationships/slide" Target="/ppt/slides/slide3.xml" Id="Rbe1edca2c70340a7" /><Relationship Type="http://schemas.openxmlformats.org/officeDocument/2006/relationships/slide" Target="/ppt/slides/slide4.xml" Id="Rc334b566d5344a86" /><Relationship Type="http://schemas.openxmlformats.org/officeDocument/2006/relationships/slide" Target="/ppt/slides/slide5.xml" Id="R80840ad2c47546c1" /><Relationship Type="http://schemas.openxmlformats.org/officeDocument/2006/relationships/slide" Target="/ppt/slides/slide6.xml" Id="R2210df3f63594f50" /><Relationship Type="http://schemas.openxmlformats.org/officeDocument/2006/relationships/slide" Target="/ppt/slides/slide7.xml" Id="R1608e947b5d443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fc5bf4e10e46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cb8c3b64144c2" /><Relationship Type="http://schemas.openxmlformats.org/officeDocument/2006/relationships/theme" Target="/ppt/slideMasters/theme/theme1.xml" Id="R2c3464d0654a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acb8c3b641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e408279f547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69eca04c741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d4a5978b3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68efec71342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6cdde09fd46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14f51aa0f49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e2e27b994f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